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1" r:id="rId5"/>
    <p:sldId id="274" r:id="rId6"/>
    <p:sldId id="263" r:id="rId7"/>
    <p:sldId id="276" r:id="rId8"/>
    <p:sldId id="277" r:id="rId9"/>
    <p:sldId id="279" r:id="rId10"/>
    <p:sldId id="275" r:id="rId11"/>
    <p:sldId id="278" r:id="rId12"/>
    <p:sldId id="283" r:id="rId13"/>
    <p:sldId id="280" r:id="rId14"/>
    <p:sldId id="281" r:id="rId15"/>
    <p:sldId id="272" r:id="rId16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513" userDrawn="1">
          <p15:clr>
            <a:srgbClr val="A4A3A4"/>
          </p15:clr>
        </p15:guide>
        <p15:guide id="6" pos="71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G Steven Oosterling" initials="ISO" lastIdx="2" clrIdx="0">
    <p:extLst>
      <p:ext uri="{19B8F6BF-5375-455C-9EA6-DF929625EA0E}">
        <p15:presenceInfo xmlns:p15="http://schemas.microsoft.com/office/powerpoint/2012/main" userId="S-1-5-21-2398555013-1008803359-1595203112-4613" providerId="AD"/>
      </p:ext>
    </p:extLst>
  </p:cmAuthor>
  <p:cmAuthor id="2" name="IGG Gert-Jan Houtepen" initials="IGH" lastIdx="42" clrIdx="1">
    <p:extLst>
      <p:ext uri="{19B8F6BF-5375-455C-9EA6-DF929625EA0E}">
        <p15:presenceInfo xmlns:p15="http://schemas.microsoft.com/office/powerpoint/2012/main" userId="S-1-5-21-2398555013-1008803359-1595203112-46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5F7"/>
    <a:srgbClr val="0072AB"/>
    <a:srgbClr val="5C6670"/>
    <a:srgbClr val="1B365F"/>
    <a:srgbClr val="1D4576"/>
    <a:srgbClr val="ECC20C"/>
    <a:srgbClr val="FFCA08"/>
    <a:srgbClr val="0F577E"/>
    <a:srgbClr val="B4BFDC"/>
    <a:srgbClr val="D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435C4-FDFD-469A-96F7-FC51B25D95BB}" v="7" dt="2024-11-14T08:38:37.695"/>
    <p1510:client id="{6AFA8DF9-E4B4-49B6-9B64-8A676565D61E}" v="860" dt="2024-11-13T21:36:08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>
        <p:guide orient="horz" pos="4320"/>
        <p:guide pos="3840"/>
        <p:guide orient="horz" pos="1117"/>
        <p:guide orient="horz" pos="3861"/>
        <p:guide pos="513"/>
        <p:guide pos="71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Klarenbeek | IGG" userId="7b2efeb8-c856-4593-9cb4-e5f8d990b5ea" providerId="ADAL" clId="{6AFA8DF9-E4B4-49B6-9B64-8A676565D61E}"/>
    <pc:docChg chg="undo redo custSel addSld delSld modSld sldOrd">
      <pc:chgData name="Bart Klarenbeek | IGG" userId="7b2efeb8-c856-4593-9cb4-e5f8d990b5ea" providerId="ADAL" clId="{6AFA8DF9-E4B4-49B6-9B64-8A676565D61E}" dt="2024-11-13T21:38:22.421" v="3615" actId="255"/>
      <pc:docMkLst>
        <pc:docMk/>
      </pc:docMkLst>
      <pc:sldChg chg="modSp del mod">
        <pc:chgData name="Bart Klarenbeek | IGG" userId="7b2efeb8-c856-4593-9cb4-e5f8d990b5ea" providerId="ADAL" clId="{6AFA8DF9-E4B4-49B6-9B64-8A676565D61E}" dt="2024-11-13T21:22:23.218" v="3355" actId="47"/>
        <pc:sldMkLst>
          <pc:docMk/>
          <pc:sldMk cId="2707706326" sldId="262"/>
        </pc:sldMkLst>
        <pc:spChg chg="mod">
          <ac:chgData name="Bart Klarenbeek | IGG" userId="7b2efeb8-c856-4593-9cb4-e5f8d990b5ea" providerId="ADAL" clId="{6AFA8DF9-E4B4-49B6-9B64-8A676565D61E}" dt="2024-11-10T16:37:27.863" v="1309" actId="20577"/>
          <ac:spMkLst>
            <pc:docMk/>
            <pc:sldMk cId="2707706326" sldId="262"/>
            <ac:spMk id="3" creationId="{604D3193-ECB9-D6BD-078A-696948741357}"/>
          </ac:spMkLst>
        </pc:spChg>
      </pc:sldChg>
      <pc:sldChg chg="addSp delSp modSp mod">
        <pc:chgData name="Bart Klarenbeek | IGG" userId="7b2efeb8-c856-4593-9cb4-e5f8d990b5ea" providerId="ADAL" clId="{6AFA8DF9-E4B4-49B6-9B64-8A676565D61E}" dt="2024-11-13T21:36:08.434" v="3574" actId="20577"/>
        <pc:sldMkLst>
          <pc:docMk/>
          <pc:sldMk cId="1022694991" sldId="263"/>
        </pc:sldMkLst>
        <pc:spChg chg="mod">
          <ac:chgData name="Bart Klarenbeek | IGG" userId="7b2efeb8-c856-4593-9cb4-e5f8d990b5ea" providerId="ADAL" clId="{6AFA8DF9-E4B4-49B6-9B64-8A676565D61E}" dt="2024-11-10T16:09:21.513" v="299" actId="20577"/>
          <ac:spMkLst>
            <pc:docMk/>
            <pc:sldMk cId="1022694991" sldId="263"/>
            <ac:spMk id="2" creationId="{63B66729-ACA6-72B6-7F93-E41463CA7960}"/>
          </ac:spMkLst>
        </pc:spChg>
        <pc:spChg chg="del">
          <ac:chgData name="Bart Klarenbeek | IGG" userId="7b2efeb8-c856-4593-9cb4-e5f8d990b5ea" providerId="ADAL" clId="{6AFA8DF9-E4B4-49B6-9B64-8A676565D61E}" dt="2024-11-10T16:12:53.233" v="361" actId="478"/>
          <ac:spMkLst>
            <pc:docMk/>
            <pc:sldMk cId="1022694991" sldId="263"/>
            <ac:spMk id="3" creationId="{604D3193-ECB9-D6BD-078A-696948741357}"/>
          </ac:spMkLst>
        </pc:spChg>
        <pc:spChg chg="mod">
          <ac:chgData name="Bart Klarenbeek | IGG" userId="7b2efeb8-c856-4593-9cb4-e5f8d990b5ea" providerId="ADAL" clId="{6AFA8DF9-E4B4-49B6-9B64-8A676565D61E}" dt="2024-11-10T16:10:27.788" v="341" actId="20577"/>
          <ac:spMkLst>
            <pc:docMk/>
            <pc:sldMk cId="1022694991" sldId="263"/>
            <ac:spMk id="4" creationId="{0D09C930-DBDF-25A2-D5B5-0F6FD96A8B5B}"/>
          </ac:spMkLst>
        </pc:spChg>
        <pc:spChg chg="add del mod">
          <ac:chgData name="Bart Klarenbeek | IGG" userId="7b2efeb8-c856-4593-9cb4-e5f8d990b5ea" providerId="ADAL" clId="{6AFA8DF9-E4B4-49B6-9B64-8A676565D61E}" dt="2024-11-13T20:18:47.194" v="1987" actId="478"/>
          <ac:spMkLst>
            <pc:docMk/>
            <pc:sldMk cId="1022694991" sldId="263"/>
            <ac:spMk id="10" creationId="{07A0ACAF-22CC-C287-B41C-AC1A6284A1F3}"/>
          </ac:spMkLst>
        </pc:spChg>
        <pc:graphicFrameChg chg="add mod modGraphic">
          <ac:chgData name="Bart Klarenbeek | IGG" userId="7b2efeb8-c856-4593-9cb4-e5f8d990b5ea" providerId="ADAL" clId="{6AFA8DF9-E4B4-49B6-9B64-8A676565D61E}" dt="2024-11-13T21:36:08.434" v="3574" actId="20577"/>
          <ac:graphicFrameMkLst>
            <pc:docMk/>
            <pc:sldMk cId="1022694991" sldId="263"/>
            <ac:graphicFrameMk id="8" creationId="{53D05C0D-654F-CD49-3F20-8F598DA8DC7B}"/>
          </ac:graphicFrameMkLst>
        </pc:graphicFrameChg>
      </pc:sldChg>
      <pc:sldChg chg="del">
        <pc:chgData name="Bart Klarenbeek | IGG" userId="7b2efeb8-c856-4593-9cb4-e5f8d990b5ea" providerId="ADAL" clId="{6AFA8DF9-E4B4-49B6-9B64-8A676565D61E}" dt="2024-11-10T16:13:22.951" v="363" actId="47"/>
        <pc:sldMkLst>
          <pc:docMk/>
          <pc:sldMk cId="2519004920" sldId="265"/>
        </pc:sldMkLst>
      </pc:sldChg>
      <pc:sldChg chg="del">
        <pc:chgData name="Bart Klarenbeek | IGG" userId="7b2efeb8-c856-4593-9cb4-e5f8d990b5ea" providerId="ADAL" clId="{6AFA8DF9-E4B4-49B6-9B64-8A676565D61E}" dt="2024-11-10T16:13:24.143" v="364" actId="47"/>
        <pc:sldMkLst>
          <pc:docMk/>
          <pc:sldMk cId="2432805622" sldId="266"/>
        </pc:sldMkLst>
      </pc:sldChg>
      <pc:sldChg chg="del">
        <pc:chgData name="Bart Klarenbeek | IGG" userId="7b2efeb8-c856-4593-9cb4-e5f8d990b5ea" providerId="ADAL" clId="{6AFA8DF9-E4B4-49B6-9B64-8A676565D61E}" dt="2024-11-10T16:13:26.049" v="365" actId="47"/>
        <pc:sldMkLst>
          <pc:docMk/>
          <pc:sldMk cId="673047780" sldId="267"/>
        </pc:sldMkLst>
      </pc:sldChg>
      <pc:sldChg chg="del">
        <pc:chgData name="Bart Klarenbeek | IGG" userId="7b2efeb8-c856-4593-9cb4-e5f8d990b5ea" providerId="ADAL" clId="{6AFA8DF9-E4B4-49B6-9B64-8A676565D61E}" dt="2024-11-10T16:13:34.816" v="366" actId="47"/>
        <pc:sldMkLst>
          <pc:docMk/>
          <pc:sldMk cId="2683938250" sldId="268"/>
        </pc:sldMkLst>
      </pc:sldChg>
      <pc:sldChg chg="addSp delSp modSp mod modNotesTx">
        <pc:chgData name="Bart Klarenbeek | IGG" userId="7b2efeb8-c856-4593-9cb4-e5f8d990b5ea" providerId="ADAL" clId="{6AFA8DF9-E4B4-49B6-9B64-8A676565D61E}" dt="2024-11-13T21:33:20.929" v="3490" actId="20577"/>
        <pc:sldMkLst>
          <pc:docMk/>
          <pc:sldMk cId="2185169909" sldId="271"/>
        </pc:sldMkLst>
        <pc:spChg chg="mod">
          <ac:chgData name="Bart Klarenbeek | IGG" userId="7b2efeb8-c856-4593-9cb4-e5f8d990b5ea" providerId="ADAL" clId="{6AFA8DF9-E4B4-49B6-9B64-8A676565D61E}" dt="2024-11-10T15:54:18.421" v="32" actId="20577"/>
          <ac:spMkLst>
            <pc:docMk/>
            <pc:sldMk cId="2185169909" sldId="271"/>
            <ac:spMk id="2" creationId="{BA421EB0-F33E-BC62-D5BE-57C6387417A4}"/>
          </ac:spMkLst>
        </pc:spChg>
        <pc:spChg chg="mod">
          <ac:chgData name="Bart Klarenbeek | IGG" userId="7b2efeb8-c856-4593-9cb4-e5f8d990b5ea" providerId="ADAL" clId="{6AFA8DF9-E4B4-49B6-9B64-8A676565D61E}" dt="2024-11-10T15:54:40.055" v="70" actId="20577"/>
          <ac:spMkLst>
            <pc:docMk/>
            <pc:sldMk cId="2185169909" sldId="271"/>
            <ac:spMk id="3" creationId="{99C4126C-7D66-850F-55EB-AEE0DBA4BDE7}"/>
          </ac:spMkLst>
        </pc:spChg>
        <pc:spChg chg="del">
          <ac:chgData name="Bart Klarenbeek | IGG" userId="7b2efeb8-c856-4593-9cb4-e5f8d990b5ea" providerId="ADAL" clId="{6AFA8DF9-E4B4-49B6-9B64-8A676565D61E}" dt="2024-11-13T20:39:12.314" v="2519" actId="478"/>
          <ac:spMkLst>
            <pc:docMk/>
            <pc:sldMk cId="2185169909" sldId="271"/>
            <ac:spMk id="5" creationId="{5EBE67F3-4F3B-EC73-5631-95ECBB1F4087}"/>
          </ac:spMkLst>
        </pc:spChg>
        <pc:spChg chg="add del mod">
          <ac:chgData name="Bart Klarenbeek | IGG" userId="7b2efeb8-c856-4593-9cb4-e5f8d990b5ea" providerId="ADAL" clId="{6AFA8DF9-E4B4-49B6-9B64-8A676565D61E}" dt="2024-11-13T21:29:23.086" v="3383" actId="478"/>
          <ac:spMkLst>
            <pc:docMk/>
            <pc:sldMk cId="2185169909" sldId="271"/>
            <ac:spMk id="9" creationId="{0DA1B7E6-ECE7-B8AC-3670-D2671DD2D2B3}"/>
          </ac:spMkLst>
        </pc:spChg>
        <pc:spChg chg="add del mod">
          <ac:chgData name="Bart Klarenbeek | IGG" userId="7b2efeb8-c856-4593-9cb4-e5f8d990b5ea" providerId="ADAL" clId="{6AFA8DF9-E4B4-49B6-9B64-8A676565D61E}" dt="2024-11-13T20:35:27.524" v="2516" actId="22"/>
          <ac:spMkLst>
            <pc:docMk/>
            <pc:sldMk cId="2185169909" sldId="271"/>
            <ac:spMk id="10" creationId="{099E5A7F-077B-A46A-C9B1-F4E056C84698}"/>
          </ac:spMkLst>
        </pc:spChg>
        <pc:picChg chg="add del mod ord">
          <ac:chgData name="Bart Klarenbeek | IGG" userId="7b2efeb8-c856-4593-9cb4-e5f8d990b5ea" providerId="ADAL" clId="{6AFA8DF9-E4B4-49B6-9B64-8A676565D61E}" dt="2024-11-13T20:36:15.009" v="2518" actId="478"/>
          <ac:picMkLst>
            <pc:docMk/>
            <pc:sldMk cId="2185169909" sldId="271"/>
            <ac:picMk id="7" creationId="{3AEDF864-92FC-E06A-9739-4214EC6FFF04}"/>
          </ac:picMkLst>
        </pc:picChg>
        <pc:picChg chg="del">
          <ac:chgData name="Bart Klarenbeek | IGG" userId="7b2efeb8-c856-4593-9cb4-e5f8d990b5ea" providerId="ADAL" clId="{6AFA8DF9-E4B4-49B6-9B64-8A676565D61E}" dt="2024-11-10T15:54:03.531" v="0" actId="478"/>
          <ac:picMkLst>
            <pc:docMk/>
            <pc:sldMk cId="2185169909" sldId="271"/>
            <ac:picMk id="7" creationId="{5213D712-666A-90D3-95B8-8A02C5EE4D84}"/>
          </ac:picMkLst>
        </pc:picChg>
        <pc:picChg chg="add mod">
          <ac:chgData name="Bart Klarenbeek | IGG" userId="7b2efeb8-c856-4593-9cb4-e5f8d990b5ea" providerId="ADAL" clId="{6AFA8DF9-E4B4-49B6-9B64-8A676565D61E}" dt="2024-11-13T21:31:23.652" v="3428" actId="1036"/>
          <ac:picMkLst>
            <pc:docMk/>
            <pc:sldMk cId="2185169909" sldId="271"/>
            <ac:picMk id="12" creationId="{FB4D0493-BAE9-5F90-8D47-94CA209C4E2A}"/>
          </ac:picMkLst>
        </pc:picChg>
        <pc:picChg chg="add mod">
          <ac:chgData name="Bart Klarenbeek | IGG" userId="7b2efeb8-c856-4593-9cb4-e5f8d990b5ea" providerId="ADAL" clId="{6AFA8DF9-E4B4-49B6-9B64-8A676565D61E}" dt="2024-11-13T21:31:27.759" v="3429" actId="1076"/>
          <ac:picMkLst>
            <pc:docMk/>
            <pc:sldMk cId="2185169909" sldId="271"/>
            <ac:picMk id="14" creationId="{A95A1ED6-C6D6-931E-A830-96747846D08C}"/>
          </ac:picMkLst>
        </pc:picChg>
        <pc:picChg chg="add mod">
          <ac:chgData name="Bart Klarenbeek | IGG" userId="7b2efeb8-c856-4593-9cb4-e5f8d990b5ea" providerId="ADAL" clId="{6AFA8DF9-E4B4-49B6-9B64-8A676565D61E}" dt="2024-11-13T21:31:30.554" v="3430" actId="1076"/>
          <ac:picMkLst>
            <pc:docMk/>
            <pc:sldMk cId="2185169909" sldId="271"/>
            <ac:picMk id="16" creationId="{F691D1D8-2FC4-49E5-9EB4-8C4D12D5155E}"/>
          </ac:picMkLst>
        </pc:picChg>
        <pc:picChg chg="add mod">
          <ac:chgData name="Bart Klarenbeek | IGG" userId="7b2efeb8-c856-4593-9cb4-e5f8d990b5ea" providerId="ADAL" clId="{6AFA8DF9-E4B4-49B6-9B64-8A676565D61E}" dt="2024-11-13T21:31:32.444" v="3431" actId="1076"/>
          <ac:picMkLst>
            <pc:docMk/>
            <pc:sldMk cId="2185169909" sldId="271"/>
            <ac:picMk id="18" creationId="{52F42BB8-F3BB-6BC4-B883-F6612275F10C}"/>
          </ac:picMkLst>
        </pc:picChg>
        <pc:picChg chg="add mod">
          <ac:chgData name="Bart Klarenbeek | IGG" userId="7b2efeb8-c856-4593-9cb4-e5f8d990b5ea" providerId="ADAL" clId="{6AFA8DF9-E4B4-49B6-9B64-8A676565D61E}" dt="2024-11-13T21:31:34.667" v="3432" actId="1076"/>
          <ac:picMkLst>
            <pc:docMk/>
            <pc:sldMk cId="2185169909" sldId="271"/>
            <ac:picMk id="20" creationId="{0131FB1B-89B9-0201-9CDE-799BF581D54B}"/>
          </ac:picMkLst>
        </pc:picChg>
        <pc:picChg chg="add mod">
          <ac:chgData name="Bart Klarenbeek | IGG" userId="7b2efeb8-c856-4593-9cb4-e5f8d990b5ea" providerId="ADAL" clId="{6AFA8DF9-E4B4-49B6-9B64-8A676565D61E}" dt="2024-11-13T21:31:23.652" v="3428" actId="1036"/>
          <ac:picMkLst>
            <pc:docMk/>
            <pc:sldMk cId="2185169909" sldId="271"/>
            <ac:picMk id="22" creationId="{78D6FE39-BCE0-4D8C-AB48-69140407CAA2}"/>
          </ac:picMkLst>
        </pc:picChg>
        <pc:picChg chg="add mod">
          <ac:chgData name="Bart Klarenbeek | IGG" userId="7b2efeb8-c856-4593-9cb4-e5f8d990b5ea" providerId="ADAL" clId="{6AFA8DF9-E4B4-49B6-9B64-8A676565D61E}" dt="2024-11-13T21:31:47.809" v="3437" actId="1076"/>
          <ac:picMkLst>
            <pc:docMk/>
            <pc:sldMk cId="2185169909" sldId="271"/>
            <ac:picMk id="24" creationId="{EF8ADB6D-5D75-16A3-13DE-FE4D548427AF}"/>
          </ac:picMkLst>
        </pc:picChg>
        <pc:picChg chg="add mod">
          <ac:chgData name="Bart Klarenbeek | IGG" userId="7b2efeb8-c856-4593-9cb4-e5f8d990b5ea" providerId="ADAL" clId="{6AFA8DF9-E4B4-49B6-9B64-8A676565D61E}" dt="2024-11-13T21:31:56.674" v="3442" actId="1076"/>
          <ac:picMkLst>
            <pc:docMk/>
            <pc:sldMk cId="2185169909" sldId="271"/>
            <ac:picMk id="26" creationId="{5EE5790B-0DB1-F18D-2CA9-D7752770AA43}"/>
          </ac:picMkLst>
        </pc:picChg>
        <pc:picChg chg="add mod">
          <ac:chgData name="Bart Klarenbeek | IGG" userId="7b2efeb8-c856-4593-9cb4-e5f8d990b5ea" providerId="ADAL" clId="{6AFA8DF9-E4B4-49B6-9B64-8A676565D61E}" dt="2024-11-13T21:32:08.226" v="3447" actId="1076"/>
          <ac:picMkLst>
            <pc:docMk/>
            <pc:sldMk cId="2185169909" sldId="271"/>
            <ac:picMk id="28" creationId="{8F55DC27-657C-3063-2AC5-B38646707154}"/>
          </ac:picMkLst>
        </pc:picChg>
        <pc:picChg chg="add mod">
          <ac:chgData name="Bart Klarenbeek | IGG" userId="7b2efeb8-c856-4593-9cb4-e5f8d990b5ea" providerId="ADAL" clId="{6AFA8DF9-E4B4-49B6-9B64-8A676565D61E}" dt="2024-11-13T21:26:45.565" v="3382" actId="14100"/>
          <ac:picMkLst>
            <pc:docMk/>
            <pc:sldMk cId="2185169909" sldId="271"/>
            <ac:picMk id="3074" creationId="{8887EFBE-3EC5-F411-C033-0BA5DEA9C1FD}"/>
          </ac:picMkLst>
        </pc:picChg>
      </pc:sldChg>
      <pc:sldChg chg="del">
        <pc:chgData name="Bart Klarenbeek | IGG" userId="7b2efeb8-c856-4593-9cb4-e5f8d990b5ea" providerId="ADAL" clId="{6AFA8DF9-E4B4-49B6-9B64-8A676565D61E}" dt="2024-11-10T16:13:21.268" v="362" actId="47"/>
        <pc:sldMkLst>
          <pc:docMk/>
          <pc:sldMk cId="808150534" sldId="273"/>
        </pc:sldMkLst>
      </pc:sldChg>
      <pc:sldChg chg="addSp delSp modSp mod chgLayout modNotesTx">
        <pc:chgData name="Bart Klarenbeek | IGG" userId="7b2efeb8-c856-4593-9cb4-e5f8d990b5ea" providerId="ADAL" clId="{6AFA8DF9-E4B4-49B6-9B64-8A676565D61E}" dt="2024-11-13T21:33:59.426" v="3534" actId="20577"/>
        <pc:sldMkLst>
          <pc:docMk/>
          <pc:sldMk cId="2401954483" sldId="274"/>
        </pc:sldMkLst>
        <pc:spChg chg="mod">
          <ac:chgData name="Bart Klarenbeek | IGG" userId="7b2efeb8-c856-4593-9cb4-e5f8d990b5ea" providerId="ADAL" clId="{6AFA8DF9-E4B4-49B6-9B64-8A676565D61E}" dt="2024-11-13T20:41:21.904" v="2620" actId="26606"/>
          <ac:spMkLst>
            <pc:docMk/>
            <pc:sldMk cId="2401954483" sldId="274"/>
            <ac:spMk id="2" creationId="{63B66729-ACA6-72B6-7F93-E41463CA7960}"/>
          </ac:spMkLst>
        </pc:spChg>
        <pc:spChg chg="mod">
          <ac:chgData name="Bart Klarenbeek | IGG" userId="7b2efeb8-c856-4593-9cb4-e5f8d990b5ea" providerId="ADAL" clId="{6AFA8DF9-E4B4-49B6-9B64-8A676565D61E}" dt="2024-11-13T21:23:05.211" v="3358" actId="14100"/>
          <ac:spMkLst>
            <pc:docMk/>
            <pc:sldMk cId="2401954483" sldId="274"/>
            <ac:spMk id="3" creationId="{604D3193-ECB9-D6BD-078A-696948741357}"/>
          </ac:spMkLst>
        </pc:spChg>
        <pc:spChg chg="mod">
          <ac:chgData name="Bart Klarenbeek | IGG" userId="7b2efeb8-c856-4593-9cb4-e5f8d990b5ea" providerId="ADAL" clId="{6AFA8DF9-E4B4-49B6-9B64-8A676565D61E}" dt="2024-11-13T21:22:52.414" v="3356" actId="255"/>
          <ac:spMkLst>
            <pc:docMk/>
            <pc:sldMk cId="2401954483" sldId="274"/>
            <ac:spMk id="4" creationId="{0D09C930-DBDF-25A2-D5B5-0F6FD96A8B5B}"/>
          </ac:spMkLst>
        </pc:spChg>
        <pc:spChg chg="mod">
          <ac:chgData name="Bart Klarenbeek | IGG" userId="7b2efeb8-c856-4593-9cb4-e5f8d990b5ea" providerId="ADAL" clId="{6AFA8DF9-E4B4-49B6-9B64-8A676565D61E}" dt="2024-11-13T20:41:21.904" v="2620" actId="26606"/>
          <ac:spMkLst>
            <pc:docMk/>
            <pc:sldMk cId="2401954483" sldId="274"/>
            <ac:spMk id="5" creationId="{547061D4-2C90-3AFF-D12B-143FDF6706A9}"/>
          </ac:spMkLst>
        </pc:spChg>
        <pc:spChg chg="add del">
          <ac:chgData name="Bart Klarenbeek | IGG" userId="7b2efeb8-c856-4593-9cb4-e5f8d990b5ea" providerId="ADAL" clId="{6AFA8DF9-E4B4-49B6-9B64-8A676565D61E}" dt="2024-11-13T20:41:21.904" v="2620" actId="26606"/>
          <ac:spMkLst>
            <pc:docMk/>
            <pc:sldMk cId="2401954483" sldId="274"/>
            <ac:spMk id="6" creationId="{AE48B49A-3308-892E-B111-20D3DCD649E9}"/>
          </ac:spMkLst>
        </pc:spChg>
        <pc:spChg chg="mod">
          <ac:chgData name="Bart Klarenbeek | IGG" userId="7b2efeb8-c856-4593-9cb4-e5f8d990b5ea" providerId="ADAL" clId="{6AFA8DF9-E4B4-49B6-9B64-8A676565D61E}" dt="2024-11-13T20:41:21.904" v="2620" actId="26606"/>
          <ac:spMkLst>
            <pc:docMk/>
            <pc:sldMk cId="2401954483" sldId="274"/>
            <ac:spMk id="7" creationId="{EA732E8E-A676-10CF-1C4F-BA1E87673DBD}"/>
          </ac:spMkLst>
        </pc:spChg>
        <pc:spChg chg="add del mod">
          <ac:chgData name="Bart Klarenbeek | IGG" userId="7b2efeb8-c856-4593-9cb4-e5f8d990b5ea" providerId="ADAL" clId="{6AFA8DF9-E4B4-49B6-9B64-8A676565D61E}" dt="2024-11-13T20:41:21.904" v="2620" actId="26606"/>
          <ac:spMkLst>
            <pc:docMk/>
            <pc:sldMk cId="2401954483" sldId="274"/>
            <ac:spMk id="1031" creationId="{A7775609-7262-DACD-6393-C972ABCB044C}"/>
          </ac:spMkLst>
        </pc:spChg>
        <pc:spChg chg="add del mod">
          <ac:chgData name="Bart Klarenbeek | IGG" userId="7b2efeb8-c856-4593-9cb4-e5f8d990b5ea" providerId="ADAL" clId="{6AFA8DF9-E4B4-49B6-9B64-8A676565D61E}" dt="2024-11-13T20:41:21.904" v="2620" actId="26606"/>
          <ac:spMkLst>
            <pc:docMk/>
            <pc:sldMk cId="2401954483" sldId="274"/>
            <ac:spMk id="1033" creationId="{BB01CF5F-5D55-273A-EC1A-A6A04265D409}"/>
          </ac:spMkLst>
        </pc:spChg>
        <pc:picChg chg="add mod">
          <ac:chgData name="Bart Klarenbeek | IGG" userId="7b2efeb8-c856-4593-9cb4-e5f8d990b5ea" providerId="ADAL" clId="{6AFA8DF9-E4B4-49B6-9B64-8A676565D61E}" dt="2024-11-13T20:44:52.244" v="2651" actId="14100"/>
          <ac:picMkLst>
            <pc:docMk/>
            <pc:sldMk cId="2401954483" sldId="274"/>
            <ac:picMk id="9" creationId="{6C1DC26B-289F-FBA3-AC75-8D3D0B0A9101}"/>
          </ac:picMkLst>
        </pc:picChg>
        <pc:picChg chg="del">
          <ac:chgData name="Bart Klarenbeek | IGG" userId="7b2efeb8-c856-4593-9cb4-e5f8d990b5ea" providerId="ADAL" clId="{6AFA8DF9-E4B4-49B6-9B64-8A676565D61E}" dt="2024-11-10T16:06:08.339" v="196" actId="478"/>
          <ac:picMkLst>
            <pc:docMk/>
            <pc:sldMk cId="2401954483" sldId="274"/>
            <ac:picMk id="9" creationId="{9CB9798B-0B94-23E8-81AC-A1B903336C48}"/>
          </ac:picMkLst>
        </pc:picChg>
        <pc:picChg chg="add mod">
          <ac:chgData name="Bart Klarenbeek | IGG" userId="7b2efeb8-c856-4593-9cb4-e5f8d990b5ea" providerId="ADAL" clId="{6AFA8DF9-E4B4-49B6-9B64-8A676565D61E}" dt="2024-11-13T20:45:46.386" v="2658" actId="1076"/>
          <ac:picMkLst>
            <pc:docMk/>
            <pc:sldMk cId="2401954483" sldId="274"/>
            <ac:picMk id="11" creationId="{6717E90A-DCBF-6072-9391-55AF49BCA191}"/>
          </ac:picMkLst>
        </pc:picChg>
        <pc:picChg chg="add mod modCrop">
          <ac:chgData name="Bart Klarenbeek | IGG" userId="7b2efeb8-c856-4593-9cb4-e5f8d990b5ea" providerId="ADAL" clId="{6AFA8DF9-E4B4-49B6-9B64-8A676565D61E}" dt="2024-11-13T20:46:00.216" v="2659" actId="1076"/>
          <ac:picMkLst>
            <pc:docMk/>
            <pc:sldMk cId="2401954483" sldId="274"/>
            <ac:picMk id="13" creationId="{22EB1601-0578-BD18-45C1-D0D2359FECC9}"/>
          </ac:picMkLst>
        </pc:picChg>
        <pc:picChg chg="add mod">
          <ac:chgData name="Bart Klarenbeek | IGG" userId="7b2efeb8-c856-4593-9cb4-e5f8d990b5ea" providerId="ADAL" clId="{6AFA8DF9-E4B4-49B6-9B64-8A676565D61E}" dt="2024-11-13T20:45:42.164" v="2657" actId="1076"/>
          <ac:picMkLst>
            <pc:docMk/>
            <pc:sldMk cId="2401954483" sldId="274"/>
            <ac:picMk id="15" creationId="{B1B989D4-9F30-50B2-8E0A-A91F51BEBDB7}"/>
          </ac:picMkLst>
        </pc:picChg>
        <pc:picChg chg="add del mod ord">
          <ac:chgData name="Bart Klarenbeek | IGG" userId="7b2efeb8-c856-4593-9cb4-e5f8d990b5ea" providerId="ADAL" clId="{6AFA8DF9-E4B4-49B6-9B64-8A676565D61E}" dt="2024-11-13T20:41:38.793" v="2621" actId="478"/>
          <ac:picMkLst>
            <pc:docMk/>
            <pc:sldMk cId="2401954483" sldId="274"/>
            <ac:picMk id="1026" creationId="{0DF3041D-94BD-9590-B761-B23C9013D774}"/>
          </ac:picMkLst>
        </pc:picChg>
        <pc:picChg chg="add del mod">
          <ac:chgData name="Bart Klarenbeek | IGG" userId="7b2efeb8-c856-4593-9cb4-e5f8d990b5ea" providerId="ADAL" clId="{6AFA8DF9-E4B4-49B6-9B64-8A676565D61E}" dt="2024-11-13T20:43:09.852" v="2636" actId="478"/>
          <ac:picMkLst>
            <pc:docMk/>
            <pc:sldMk cId="2401954483" sldId="274"/>
            <ac:picMk id="1028" creationId="{3F78CADC-F97A-3318-765D-D4600C4CDF45}"/>
          </ac:picMkLst>
        </pc:picChg>
      </pc:sldChg>
      <pc:sldChg chg="addSp delSp modSp add mod">
        <pc:chgData name="Bart Klarenbeek | IGG" userId="7b2efeb8-c856-4593-9cb4-e5f8d990b5ea" providerId="ADAL" clId="{6AFA8DF9-E4B4-49B6-9B64-8A676565D61E}" dt="2024-11-13T21:24:44.515" v="3368" actId="14100"/>
        <pc:sldMkLst>
          <pc:docMk/>
          <pc:sldMk cId="622369443" sldId="275"/>
        </pc:sldMkLst>
        <pc:spChg chg="mod">
          <ac:chgData name="Bart Klarenbeek | IGG" userId="7b2efeb8-c856-4593-9cb4-e5f8d990b5ea" providerId="ADAL" clId="{6AFA8DF9-E4B4-49B6-9B64-8A676565D61E}" dt="2024-11-10T16:35:41.557" v="1299" actId="20577"/>
          <ac:spMkLst>
            <pc:docMk/>
            <pc:sldMk cId="622369443" sldId="275"/>
            <ac:spMk id="2" creationId="{AE90C1AF-90D7-6DD1-520E-58D5F1D4DDF1}"/>
          </ac:spMkLst>
        </pc:spChg>
        <pc:spChg chg="mod">
          <ac:chgData name="Bart Klarenbeek | IGG" userId="7b2efeb8-c856-4593-9cb4-e5f8d990b5ea" providerId="ADAL" clId="{6AFA8DF9-E4B4-49B6-9B64-8A676565D61E}" dt="2024-11-13T21:24:33.557" v="3365" actId="255"/>
          <ac:spMkLst>
            <pc:docMk/>
            <pc:sldMk cId="622369443" sldId="275"/>
            <ac:spMk id="4" creationId="{5FAE9C25-4D37-D489-F037-8B6F83632C6E}"/>
          </ac:spMkLst>
        </pc:spChg>
        <pc:spChg chg="del">
          <ac:chgData name="Bart Klarenbeek | IGG" userId="7b2efeb8-c856-4593-9cb4-e5f8d990b5ea" providerId="ADAL" clId="{6AFA8DF9-E4B4-49B6-9B64-8A676565D61E}" dt="2024-11-10T16:22:13.505" v="642" actId="478"/>
          <ac:spMkLst>
            <pc:docMk/>
            <pc:sldMk cId="622369443" sldId="275"/>
            <ac:spMk id="10" creationId="{7F6CD0E1-79B6-C6BF-28AE-7BCFE8F690B0}"/>
          </ac:spMkLst>
        </pc:spChg>
        <pc:graphicFrameChg chg="del">
          <ac:chgData name="Bart Klarenbeek | IGG" userId="7b2efeb8-c856-4593-9cb4-e5f8d990b5ea" providerId="ADAL" clId="{6AFA8DF9-E4B4-49B6-9B64-8A676565D61E}" dt="2024-11-10T16:22:17.407" v="643" actId="478"/>
          <ac:graphicFrameMkLst>
            <pc:docMk/>
            <pc:sldMk cId="622369443" sldId="275"/>
            <ac:graphicFrameMk id="8" creationId="{D50F2673-2D67-0B16-4B61-2F648F5C7C4B}"/>
          </ac:graphicFrameMkLst>
        </pc:graphicFrameChg>
        <pc:picChg chg="add del mod">
          <ac:chgData name="Bart Klarenbeek | IGG" userId="7b2efeb8-c856-4593-9cb4-e5f8d990b5ea" providerId="ADAL" clId="{6AFA8DF9-E4B4-49B6-9B64-8A676565D61E}" dt="2024-11-10T16:35:43.392" v="1300" actId="478"/>
          <ac:picMkLst>
            <pc:docMk/>
            <pc:sldMk cId="622369443" sldId="275"/>
            <ac:picMk id="1026" creationId="{31F3E83F-84B0-CD3F-46FC-7CA6C7E7BAEC}"/>
          </ac:picMkLst>
        </pc:picChg>
        <pc:picChg chg="add mod">
          <ac:chgData name="Bart Klarenbeek | IGG" userId="7b2efeb8-c856-4593-9cb4-e5f8d990b5ea" providerId="ADAL" clId="{6AFA8DF9-E4B4-49B6-9B64-8A676565D61E}" dt="2024-11-13T21:24:44.515" v="3368" actId="14100"/>
          <ac:picMkLst>
            <pc:docMk/>
            <pc:sldMk cId="622369443" sldId="275"/>
            <ac:picMk id="1027" creationId="{A28AC3A0-009D-56C6-D78A-1424E922143F}"/>
          </ac:picMkLst>
        </pc:picChg>
      </pc:sldChg>
      <pc:sldChg chg="del">
        <pc:chgData name="Bart Klarenbeek | IGG" userId="7b2efeb8-c856-4593-9cb4-e5f8d990b5ea" providerId="ADAL" clId="{6AFA8DF9-E4B4-49B6-9B64-8A676565D61E}" dt="2024-11-10T16:13:34.816" v="366" actId="47"/>
        <pc:sldMkLst>
          <pc:docMk/>
          <pc:sldMk cId="3785922241" sldId="275"/>
        </pc:sldMkLst>
      </pc:sldChg>
      <pc:sldChg chg="del">
        <pc:chgData name="Bart Klarenbeek | IGG" userId="7b2efeb8-c856-4593-9cb4-e5f8d990b5ea" providerId="ADAL" clId="{6AFA8DF9-E4B4-49B6-9B64-8A676565D61E}" dt="2024-11-10T16:13:34.816" v="366" actId="47"/>
        <pc:sldMkLst>
          <pc:docMk/>
          <pc:sldMk cId="2805115785" sldId="276"/>
        </pc:sldMkLst>
      </pc:sldChg>
      <pc:sldChg chg="modSp add mod ord">
        <pc:chgData name="Bart Klarenbeek | IGG" userId="7b2efeb8-c856-4593-9cb4-e5f8d990b5ea" providerId="ADAL" clId="{6AFA8DF9-E4B4-49B6-9B64-8A676565D61E}" dt="2024-11-13T21:23:55.466" v="3360" actId="255"/>
        <pc:sldMkLst>
          <pc:docMk/>
          <pc:sldMk cId="2817958154" sldId="276"/>
        </pc:sldMkLst>
        <pc:spChg chg="mod">
          <ac:chgData name="Bart Klarenbeek | IGG" userId="7b2efeb8-c856-4593-9cb4-e5f8d990b5ea" providerId="ADAL" clId="{6AFA8DF9-E4B4-49B6-9B64-8A676565D61E}" dt="2024-11-10T16:15:40.406" v="416" actId="20577"/>
          <ac:spMkLst>
            <pc:docMk/>
            <pc:sldMk cId="2817958154" sldId="276"/>
            <ac:spMk id="2" creationId="{40826B76-B711-97AC-AF0C-EFB732CDFF18}"/>
          </ac:spMkLst>
        </pc:spChg>
        <pc:spChg chg="mod">
          <ac:chgData name="Bart Klarenbeek | IGG" userId="7b2efeb8-c856-4593-9cb4-e5f8d990b5ea" providerId="ADAL" clId="{6AFA8DF9-E4B4-49B6-9B64-8A676565D61E}" dt="2024-11-13T21:23:50.239" v="3359" actId="255"/>
          <ac:spMkLst>
            <pc:docMk/>
            <pc:sldMk cId="2817958154" sldId="276"/>
            <ac:spMk id="3" creationId="{74A3B2D0-C36A-E5B1-9727-1D04498CDD1A}"/>
          </ac:spMkLst>
        </pc:spChg>
        <pc:spChg chg="mod">
          <ac:chgData name="Bart Klarenbeek | IGG" userId="7b2efeb8-c856-4593-9cb4-e5f8d990b5ea" providerId="ADAL" clId="{6AFA8DF9-E4B4-49B6-9B64-8A676565D61E}" dt="2024-11-13T21:23:55.466" v="3360" actId="255"/>
          <ac:spMkLst>
            <pc:docMk/>
            <pc:sldMk cId="2817958154" sldId="276"/>
            <ac:spMk id="4" creationId="{7CEDBE47-83A0-9AF7-756D-870FD923A62E}"/>
          </ac:spMkLst>
        </pc:spChg>
      </pc:sldChg>
      <pc:sldChg chg="del">
        <pc:chgData name="Bart Klarenbeek | IGG" userId="7b2efeb8-c856-4593-9cb4-e5f8d990b5ea" providerId="ADAL" clId="{6AFA8DF9-E4B4-49B6-9B64-8A676565D61E}" dt="2024-11-10T16:13:34.816" v="366" actId="47"/>
        <pc:sldMkLst>
          <pc:docMk/>
          <pc:sldMk cId="1473044506" sldId="277"/>
        </pc:sldMkLst>
      </pc:sldChg>
      <pc:sldChg chg="modSp add mod">
        <pc:chgData name="Bart Klarenbeek | IGG" userId="7b2efeb8-c856-4593-9cb4-e5f8d990b5ea" providerId="ADAL" clId="{6AFA8DF9-E4B4-49B6-9B64-8A676565D61E}" dt="2024-11-13T21:24:08.585" v="3362" actId="255"/>
        <pc:sldMkLst>
          <pc:docMk/>
          <pc:sldMk cId="1590092551" sldId="277"/>
        </pc:sldMkLst>
        <pc:spChg chg="mod">
          <ac:chgData name="Bart Klarenbeek | IGG" userId="7b2efeb8-c856-4593-9cb4-e5f8d990b5ea" providerId="ADAL" clId="{6AFA8DF9-E4B4-49B6-9B64-8A676565D61E}" dt="2024-11-10T16:23:12.660" v="667" actId="20577"/>
          <ac:spMkLst>
            <pc:docMk/>
            <pc:sldMk cId="1590092551" sldId="277"/>
            <ac:spMk id="2" creationId="{DEC9F68C-FA08-6108-2D5B-C01F7C18D0FC}"/>
          </ac:spMkLst>
        </pc:spChg>
        <pc:spChg chg="mod">
          <ac:chgData name="Bart Klarenbeek | IGG" userId="7b2efeb8-c856-4593-9cb4-e5f8d990b5ea" providerId="ADAL" clId="{6AFA8DF9-E4B4-49B6-9B64-8A676565D61E}" dt="2024-11-13T21:24:08.585" v="3362" actId="255"/>
          <ac:spMkLst>
            <pc:docMk/>
            <pc:sldMk cId="1590092551" sldId="277"/>
            <ac:spMk id="3" creationId="{5CFD7EBF-C0E1-129F-F68A-A424ED78CB7D}"/>
          </ac:spMkLst>
        </pc:spChg>
        <pc:spChg chg="mod">
          <ac:chgData name="Bart Klarenbeek | IGG" userId="7b2efeb8-c856-4593-9cb4-e5f8d990b5ea" providerId="ADAL" clId="{6AFA8DF9-E4B4-49B6-9B64-8A676565D61E}" dt="2024-11-13T21:24:03.541" v="3361" actId="255"/>
          <ac:spMkLst>
            <pc:docMk/>
            <pc:sldMk cId="1590092551" sldId="277"/>
            <ac:spMk id="4" creationId="{4F6F5ECC-3080-EC78-94F7-1A1148F4EE86}"/>
          </ac:spMkLst>
        </pc:spChg>
      </pc:sldChg>
      <pc:sldChg chg="del">
        <pc:chgData name="Bart Klarenbeek | IGG" userId="7b2efeb8-c856-4593-9cb4-e5f8d990b5ea" providerId="ADAL" clId="{6AFA8DF9-E4B4-49B6-9B64-8A676565D61E}" dt="2024-11-10T16:13:34.816" v="366" actId="47"/>
        <pc:sldMkLst>
          <pc:docMk/>
          <pc:sldMk cId="1508111631" sldId="278"/>
        </pc:sldMkLst>
      </pc:sldChg>
      <pc:sldChg chg="addSp modSp add mod modNotesTx">
        <pc:chgData name="Bart Klarenbeek | IGG" userId="7b2efeb8-c856-4593-9cb4-e5f8d990b5ea" providerId="ADAL" clId="{6AFA8DF9-E4B4-49B6-9B64-8A676565D61E}" dt="2024-11-13T21:36:59.089" v="3609" actId="20577"/>
        <pc:sldMkLst>
          <pc:docMk/>
          <pc:sldMk cId="1807121227" sldId="278"/>
        </pc:sldMkLst>
        <pc:spChg chg="mod">
          <ac:chgData name="Bart Klarenbeek | IGG" userId="7b2efeb8-c856-4593-9cb4-e5f8d990b5ea" providerId="ADAL" clId="{6AFA8DF9-E4B4-49B6-9B64-8A676565D61E}" dt="2024-11-13T21:24:56.133" v="3370" actId="255"/>
          <ac:spMkLst>
            <pc:docMk/>
            <pc:sldMk cId="1807121227" sldId="278"/>
            <ac:spMk id="4" creationId="{3D4D12BE-E797-CC90-41D5-2A409B3C9EA8}"/>
          </ac:spMkLst>
        </pc:spChg>
        <pc:picChg chg="add mod modCrop">
          <ac:chgData name="Bart Klarenbeek | IGG" userId="7b2efeb8-c856-4593-9cb4-e5f8d990b5ea" providerId="ADAL" clId="{6AFA8DF9-E4B4-49B6-9B64-8A676565D61E}" dt="2024-11-13T21:16:11.136" v="3332" actId="1076"/>
          <ac:picMkLst>
            <pc:docMk/>
            <pc:sldMk cId="1807121227" sldId="278"/>
            <ac:picMk id="8" creationId="{2F57BA20-8B6C-A604-2B7E-092BF3A7687A}"/>
          </ac:picMkLst>
        </pc:picChg>
        <pc:picChg chg="add mod">
          <ac:chgData name="Bart Klarenbeek | IGG" userId="7b2efeb8-c856-4593-9cb4-e5f8d990b5ea" providerId="ADAL" clId="{6AFA8DF9-E4B4-49B6-9B64-8A676565D61E}" dt="2024-11-13T21:16:15.099" v="3334" actId="1076"/>
          <ac:picMkLst>
            <pc:docMk/>
            <pc:sldMk cId="1807121227" sldId="278"/>
            <ac:picMk id="10" creationId="{1A1EF107-BAC9-9F0D-B1FE-667C1908BA14}"/>
          </ac:picMkLst>
        </pc:picChg>
        <pc:picChg chg="add mod">
          <ac:chgData name="Bart Klarenbeek | IGG" userId="7b2efeb8-c856-4593-9cb4-e5f8d990b5ea" providerId="ADAL" clId="{6AFA8DF9-E4B4-49B6-9B64-8A676565D61E}" dt="2024-11-13T21:25:41.210" v="3372"/>
          <ac:picMkLst>
            <pc:docMk/>
            <pc:sldMk cId="1807121227" sldId="278"/>
            <ac:picMk id="11" creationId="{FD543999-3CCE-0BB0-62CD-C01E7AEFDB1C}"/>
          </ac:picMkLst>
        </pc:picChg>
        <pc:picChg chg="mod">
          <ac:chgData name="Bart Klarenbeek | IGG" userId="7b2efeb8-c856-4593-9cb4-e5f8d990b5ea" providerId="ADAL" clId="{6AFA8DF9-E4B4-49B6-9B64-8A676565D61E}" dt="2024-11-13T21:25:08.907" v="3371" actId="1076"/>
          <ac:picMkLst>
            <pc:docMk/>
            <pc:sldMk cId="1807121227" sldId="278"/>
            <ac:picMk id="1026" creationId="{9BBBC710-4D5C-A236-22A4-08BF67DF801B}"/>
          </ac:picMkLst>
        </pc:picChg>
        <pc:picChg chg="add mod">
          <ac:chgData name="Bart Klarenbeek | IGG" userId="7b2efeb8-c856-4593-9cb4-e5f8d990b5ea" providerId="ADAL" clId="{6AFA8DF9-E4B4-49B6-9B64-8A676565D61E}" dt="2024-11-13T21:16:12.854" v="3333" actId="1076"/>
          <ac:picMkLst>
            <pc:docMk/>
            <pc:sldMk cId="1807121227" sldId="278"/>
            <ac:picMk id="2050" creationId="{E2FA2B4E-46C6-D6EF-9402-6D29A00E5AEC}"/>
          </ac:picMkLst>
        </pc:picChg>
      </pc:sldChg>
      <pc:sldChg chg="del">
        <pc:chgData name="Bart Klarenbeek | IGG" userId="7b2efeb8-c856-4593-9cb4-e5f8d990b5ea" providerId="ADAL" clId="{6AFA8DF9-E4B4-49B6-9B64-8A676565D61E}" dt="2024-11-10T16:13:46.277" v="367" actId="47"/>
        <pc:sldMkLst>
          <pc:docMk/>
          <pc:sldMk cId="460762217" sldId="279"/>
        </pc:sldMkLst>
      </pc:sldChg>
      <pc:sldChg chg="addSp delSp modSp add mod ord">
        <pc:chgData name="Bart Klarenbeek | IGG" userId="7b2efeb8-c856-4593-9cb4-e5f8d990b5ea" providerId="ADAL" clId="{6AFA8DF9-E4B4-49B6-9B64-8A676565D61E}" dt="2024-11-13T21:24:26.464" v="3364" actId="255"/>
        <pc:sldMkLst>
          <pc:docMk/>
          <pc:sldMk cId="2039713885" sldId="279"/>
        </pc:sldMkLst>
        <pc:spChg chg="mod">
          <ac:chgData name="Bart Klarenbeek | IGG" userId="7b2efeb8-c856-4593-9cb4-e5f8d990b5ea" providerId="ADAL" clId="{6AFA8DF9-E4B4-49B6-9B64-8A676565D61E}" dt="2024-11-13T21:24:21.493" v="3363" actId="255"/>
          <ac:spMkLst>
            <pc:docMk/>
            <pc:sldMk cId="2039713885" sldId="279"/>
            <ac:spMk id="4" creationId="{4F05CB30-8757-B6DF-FBE0-A978D628FDB7}"/>
          </ac:spMkLst>
        </pc:spChg>
        <pc:spChg chg="add mod">
          <ac:chgData name="Bart Klarenbeek | IGG" userId="7b2efeb8-c856-4593-9cb4-e5f8d990b5ea" providerId="ADAL" clId="{6AFA8DF9-E4B4-49B6-9B64-8A676565D61E}" dt="2024-11-13T21:24:26.464" v="3364" actId="255"/>
          <ac:spMkLst>
            <pc:docMk/>
            <pc:sldMk cId="2039713885" sldId="279"/>
            <ac:spMk id="8" creationId="{5FA7AE1A-7A10-FD2D-6A0B-F71D852C2B82}"/>
          </ac:spMkLst>
        </pc:spChg>
        <pc:graphicFrameChg chg="add mod modGraphic">
          <ac:chgData name="Bart Klarenbeek | IGG" userId="7b2efeb8-c856-4593-9cb4-e5f8d990b5ea" providerId="ADAL" clId="{6AFA8DF9-E4B4-49B6-9B64-8A676565D61E}" dt="2024-11-13T21:08:00.324" v="3294" actId="478"/>
          <ac:graphicFrameMkLst>
            <pc:docMk/>
            <pc:sldMk cId="2039713885" sldId="279"/>
            <ac:graphicFrameMk id="3" creationId="{4ED00940-1EAA-B5BE-326E-AF2C5800D13D}"/>
          </ac:graphicFrameMkLst>
        </pc:graphicFrameChg>
        <pc:graphicFrameChg chg="add mod">
          <ac:chgData name="Bart Klarenbeek | IGG" userId="7b2efeb8-c856-4593-9cb4-e5f8d990b5ea" providerId="ADAL" clId="{6AFA8DF9-E4B4-49B6-9B64-8A676565D61E}" dt="2024-11-13T21:07:41.154" v="3293" actId="20577"/>
          <ac:graphicFrameMkLst>
            <pc:docMk/>
            <pc:sldMk cId="2039713885" sldId="279"/>
            <ac:graphicFrameMk id="9" creationId="{880337EA-703A-8465-06DD-88CE402450D5}"/>
          </ac:graphicFrameMkLst>
        </pc:graphicFrameChg>
        <pc:picChg chg="del">
          <ac:chgData name="Bart Klarenbeek | IGG" userId="7b2efeb8-c856-4593-9cb4-e5f8d990b5ea" providerId="ADAL" clId="{6AFA8DF9-E4B4-49B6-9B64-8A676565D61E}" dt="2024-11-10T16:37:35.503" v="1310" actId="478"/>
          <ac:picMkLst>
            <pc:docMk/>
            <pc:sldMk cId="2039713885" sldId="279"/>
            <ac:picMk id="1027" creationId="{548FA038-D8C2-456B-7110-968180D2D160}"/>
          </ac:picMkLst>
        </pc:picChg>
      </pc:sldChg>
      <pc:sldChg chg="modSp add mod ord">
        <pc:chgData name="Bart Klarenbeek | IGG" userId="7b2efeb8-c856-4593-9cb4-e5f8d990b5ea" providerId="ADAL" clId="{6AFA8DF9-E4B4-49B6-9B64-8A676565D61E}" dt="2024-11-13T21:37:47.616" v="3613" actId="255"/>
        <pc:sldMkLst>
          <pc:docMk/>
          <pc:sldMk cId="518955295" sldId="280"/>
        </pc:sldMkLst>
        <pc:spChg chg="mod">
          <ac:chgData name="Bart Klarenbeek | IGG" userId="7b2efeb8-c856-4593-9cb4-e5f8d990b5ea" providerId="ADAL" clId="{6AFA8DF9-E4B4-49B6-9B64-8A676565D61E}" dt="2024-11-10T16:46:11.220" v="1369" actId="20577"/>
          <ac:spMkLst>
            <pc:docMk/>
            <pc:sldMk cId="518955295" sldId="280"/>
            <ac:spMk id="2" creationId="{83B2B0F1-B23A-C9C1-15A5-F06B80043BA9}"/>
          </ac:spMkLst>
        </pc:spChg>
        <pc:spChg chg="mod">
          <ac:chgData name="Bart Klarenbeek | IGG" userId="7b2efeb8-c856-4593-9cb4-e5f8d990b5ea" providerId="ADAL" clId="{6AFA8DF9-E4B4-49B6-9B64-8A676565D61E}" dt="2024-11-13T21:37:47.616" v="3613" actId="255"/>
          <ac:spMkLst>
            <pc:docMk/>
            <pc:sldMk cId="518955295" sldId="280"/>
            <ac:spMk id="3" creationId="{68E712E7-E15F-E563-C6B1-E1352B327D17}"/>
          </ac:spMkLst>
        </pc:spChg>
        <pc:spChg chg="mod">
          <ac:chgData name="Bart Klarenbeek | IGG" userId="7b2efeb8-c856-4593-9cb4-e5f8d990b5ea" providerId="ADAL" clId="{6AFA8DF9-E4B4-49B6-9B64-8A676565D61E}" dt="2024-11-13T21:37:42.474" v="3612" actId="255"/>
          <ac:spMkLst>
            <pc:docMk/>
            <pc:sldMk cId="518955295" sldId="280"/>
            <ac:spMk id="4" creationId="{442DDF77-098F-16B6-4E2E-B3CDE22CEE0B}"/>
          </ac:spMkLst>
        </pc:spChg>
      </pc:sldChg>
      <pc:sldChg chg="modSp add mod ord">
        <pc:chgData name="Bart Klarenbeek | IGG" userId="7b2efeb8-c856-4593-9cb4-e5f8d990b5ea" providerId="ADAL" clId="{6AFA8DF9-E4B4-49B6-9B64-8A676565D61E}" dt="2024-11-13T21:38:22.421" v="3615" actId="255"/>
        <pc:sldMkLst>
          <pc:docMk/>
          <pc:sldMk cId="2916915430" sldId="281"/>
        </pc:sldMkLst>
        <pc:spChg chg="mod">
          <ac:chgData name="Bart Klarenbeek | IGG" userId="7b2efeb8-c856-4593-9cb4-e5f8d990b5ea" providerId="ADAL" clId="{6AFA8DF9-E4B4-49B6-9B64-8A676565D61E}" dt="2024-11-13T20:31:52.804" v="2396" actId="20577"/>
          <ac:spMkLst>
            <pc:docMk/>
            <pc:sldMk cId="2916915430" sldId="281"/>
            <ac:spMk id="2" creationId="{EC995D31-A910-3B50-E7FE-D7314C3EBB5E}"/>
          </ac:spMkLst>
        </pc:spChg>
        <pc:spChg chg="mod">
          <ac:chgData name="Bart Klarenbeek | IGG" userId="7b2efeb8-c856-4593-9cb4-e5f8d990b5ea" providerId="ADAL" clId="{6AFA8DF9-E4B4-49B6-9B64-8A676565D61E}" dt="2024-11-13T21:38:22.421" v="3615" actId="255"/>
          <ac:spMkLst>
            <pc:docMk/>
            <pc:sldMk cId="2916915430" sldId="281"/>
            <ac:spMk id="3" creationId="{C195E1A0-8FD7-80AD-9DD7-B2303CAE4DE6}"/>
          </ac:spMkLst>
        </pc:spChg>
        <pc:spChg chg="mod">
          <ac:chgData name="Bart Klarenbeek | IGG" userId="7b2efeb8-c856-4593-9cb4-e5f8d990b5ea" providerId="ADAL" clId="{6AFA8DF9-E4B4-49B6-9B64-8A676565D61E}" dt="2024-11-13T21:38:10.664" v="3614" actId="255"/>
          <ac:spMkLst>
            <pc:docMk/>
            <pc:sldMk cId="2916915430" sldId="281"/>
            <ac:spMk id="4" creationId="{C724A2DB-FB40-F373-1391-1C47FF122AE9}"/>
          </ac:spMkLst>
        </pc:spChg>
      </pc:sldChg>
      <pc:sldChg chg="modSp add mod">
        <pc:chgData name="Bart Klarenbeek | IGG" userId="7b2efeb8-c856-4593-9cb4-e5f8d990b5ea" providerId="ADAL" clId="{6AFA8DF9-E4B4-49B6-9B64-8A676565D61E}" dt="2024-11-13T21:37:34.693" v="3611" actId="255"/>
        <pc:sldMkLst>
          <pc:docMk/>
          <pc:sldMk cId="2033162619" sldId="282"/>
        </pc:sldMkLst>
        <pc:spChg chg="mod">
          <ac:chgData name="Bart Klarenbeek | IGG" userId="7b2efeb8-c856-4593-9cb4-e5f8d990b5ea" providerId="ADAL" clId="{6AFA8DF9-E4B4-49B6-9B64-8A676565D61E}" dt="2024-11-13T20:56:08.716" v="2869" actId="20577"/>
          <ac:spMkLst>
            <pc:docMk/>
            <pc:sldMk cId="2033162619" sldId="282"/>
            <ac:spMk id="2" creationId="{34B3A54B-3E27-B36C-788D-AF034D3FD7C7}"/>
          </ac:spMkLst>
        </pc:spChg>
        <pc:spChg chg="mod">
          <ac:chgData name="Bart Klarenbeek | IGG" userId="7b2efeb8-c856-4593-9cb4-e5f8d990b5ea" providerId="ADAL" clId="{6AFA8DF9-E4B4-49B6-9B64-8A676565D61E}" dt="2024-11-13T21:37:34.693" v="3611" actId="255"/>
          <ac:spMkLst>
            <pc:docMk/>
            <pc:sldMk cId="2033162619" sldId="282"/>
            <ac:spMk id="3" creationId="{9C4689A2-4691-7458-FBBC-904695EB95A5}"/>
          </ac:spMkLst>
        </pc:spChg>
        <pc:spChg chg="mod">
          <ac:chgData name="Bart Klarenbeek | IGG" userId="7b2efeb8-c856-4593-9cb4-e5f8d990b5ea" providerId="ADAL" clId="{6AFA8DF9-E4B4-49B6-9B64-8A676565D61E}" dt="2024-11-13T21:37:28.193" v="3610" actId="255"/>
          <ac:spMkLst>
            <pc:docMk/>
            <pc:sldMk cId="2033162619" sldId="282"/>
            <ac:spMk id="4" creationId="{58AF1333-4E8E-F400-1CA6-57FF8850F8FC}"/>
          </ac:spMkLst>
        </pc:spChg>
      </pc:sldChg>
      <pc:sldChg chg="delSp modSp add del mod">
        <pc:chgData name="Bart Klarenbeek | IGG" userId="7b2efeb8-c856-4593-9cb4-e5f8d990b5ea" providerId="ADAL" clId="{6AFA8DF9-E4B4-49B6-9B64-8A676565D61E}" dt="2024-11-13T21:36:24.435" v="3575" actId="47"/>
        <pc:sldMkLst>
          <pc:docMk/>
          <pc:sldMk cId="3780371019" sldId="283"/>
        </pc:sldMkLst>
        <pc:picChg chg="del">
          <ac:chgData name="Bart Klarenbeek | IGG" userId="7b2efeb8-c856-4593-9cb4-e5f8d990b5ea" providerId="ADAL" clId="{6AFA8DF9-E4B4-49B6-9B64-8A676565D61E}" dt="2024-11-13T21:25:54.940" v="3375" actId="478"/>
          <ac:picMkLst>
            <pc:docMk/>
            <pc:sldMk cId="3780371019" sldId="283"/>
            <ac:picMk id="8" creationId="{B50A3725-8AB7-3A74-90A6-F61CC4117D85}"/>
          </ac:picMkLst>
        </pc:picChg>
        <pc:picChg chg="del">
          <ac:chgData name="Bart Klarenbeek | IGG" userId="7b2efeb8-c856-4593-9cb4-e5f8d990b5ea" providerId="ADAL" clId="{6AFA8DF9-E4B4-49B6-9B64-8A676565D61E}" dt="2024-11-13T21:25:56.641" v="3376" actId="478"/>
          <ac:picMkLst>
            <pc:docMk/>
            <pc:sldMk cId="3780371019" sldId="283"/>
            <ac:picMk id="10" creationId="{C0F4A6BF-3360-45B5-B3B3-217ABBD5CA0E}"/>
          </ac:picMkLst>
        </pc:picChg>
        <pc:picChg chg="del">
          <ac:chgData name="Bart Klarenbeek | IGG" userId="7b2efeb8-c856-4593-9cb4-e5f8d990b5ea" providerId="ADAL" clId="{6AFA8DF9-E4B4-49B6-9B64-8A676565D61E}" dt="2024-11-13T21:25:53.924" v="3374" actId="478"/>
          <ac:picMkLst>
            <pc:docMk/>
            <pc:sldMk cId="3780371019" sldId="283"/>
            <ac:picMk id="1026" creationId="{35B43BBF-21DF-B4EF-4A72-431F355FCEB5}"/>
          </ac:picMkLst>
        </pc:picChg>
        <pc:picChg chg="mod">
          <ac:chgData name="Bart Klarenbeek | IGG" userId="7b2efeb8-c856-4593-9cb4-e5f8d990b5ea" providerId="ADAL" clId="{6AFA8DF9-E4B4-49B6-9B64-8A676565D61E}" dt="2024-11-13T21:25:59.013" v="3377" actId="1076"/>
          <ac:picMkLst>
            <pc:docMk/>
            <pc:sldMk cId="3780371019" sldId="283"/>
            <ac:picMk id="2050" creationId="{A6C89648-71B4-6695-FD57-0A29D61D9B88}"/>
          </ac:picMkLst>
        </pc:picChg>
      </pc:sldChg>
    </pc:docChg>
  </pc:docChgLst>
  <pc:docChgLst>
    <pc:chgData name="Bart Klarenbeek | IGG" userId="7b2efeb8-c856-4593-9cb4-e5f8d990b5ea" providerId="ADAL" clId="{19F435C4-FDFD-469A-96F7-FC51B25D95BB}"/>
    <pc:docChg chg="custSel addSld delSld modSld">
      <pc:chgData name="Bart Klarenbeek | IGG" userId="7b2efeb8-c856-4593-9cb4-e5f8d990b5ea" providerId="ADAL" clId="{19F435C4-FDFD-469A-96F7-FC51B25D95BB}" dt="2024-11-14T08:42:56.378" v="47" actId="1076"/>
      <pc:docMkLst>
        <pc:docMk/>
      </pc:docMkLst>
      <pc:sldChg chg="modNotesTx">
        <pc:chgData name="Bart Klarenbeek | IGG" userId="7b2efeb8-c856-4593-9cb4-e5f8d990b5ea" providerId="ADAL" clId="{19F435C4-FDFD-469A-96F7-FC51B25D95BB}" dt="2024-11-14T08:31:42.749" v="4" actId="6549"/>
        <pc:sldMkLst>
          <pc:docMk/>
          <pc:sldMk cId="2817958154" sldId="276"/>
        </pc:sldMkLst>
      </pc:sldChg>
      <pc:sldChg chg="modNotesTx">
        <pc:chgData name="Bart Klarenbeek | IGG" userId="7b2efeb8-c856-4593-9cb4-e5f8d990b5ea" providerId="ADAL" clId="{19F435C4-FDFD-469A-96F7-FC51B25D95BB}" dt="2024-11-14T08:31:35.682" v="3" actId="6549"/>
        <pc:sldMkLst>
          <pc:docMk/>
          <pc:sldMk cId="1590092551" sldId="277"/>
        </pc:sldMkLst>
      </pc:sldChg>
      <pc:sldChg chg="modNotesTx">
        <pc:chgData name="Bart Klarenbeek | IGG" userId="7b2efeb8-c856-4593-9cb4-e5f8d990b5ea" providerId="ADAL" clId="{19F435C4-FDFD-469A-96F7-FC51B25D95BB}" dt="2024-11-14T08:31:16.845" v="1" actId="6549"/>
        <pc:sldMkLst>
          <pc:docMk/>
          <pc:sldMk cId="518955295" sldId="280"/>
        </pc:sldMkLst>
      </pc:sldChg>
      <pc:sldChg chg="modNotesTx">
        <pc:chgData name="Bart Klarenbeek | IGG" userId="7b2efeb8-c856-4593-9cb4-e5f8d990b5ea" providerId="ADAL" clId="{19F435C4-FDFD-469A-96F7-FC51B25D95BB}" dt="2024-11-14T08:31:19.756" v="2" actId="6549"/>
        <pc:sldMkLst>
          <pc:docMk/>
          <pc:sldMk cId="2916915430" sldId="281"/>
        </pc:sldMkLst>
      </pc:sldChg>
      <pc:sldChg chg="addSp delSp modSp del mod modNotesTx">
        <pc:chgData name="Bart Klarenbeek | IGG" userId="7b2efeb8-c856-4593-9cb4-e5f8d990b5ea" providerId="ADAL" clId="{19F435C4-FDFD-469A-96F7-FC51B25D95BB}" dt="2024-11-14T08:38:53.881" v="25" actId="47"/>
        <pc:sldMkLst>
          <pc:docMk/>
          <pc:sldMk cId="2033162619" sldId="282"/>
        </pc:sldMkLst>
        <pc:spChg chg="del">
          <ac:chgData name="Bart Klarenbeek | IGG" userId="7b2efeb8-c856-4593-9cb4-e5f8d990b5ea" providerId="ADAL" clId="{19F435C4-FDFD-469A-96F7-FC51B25D95BB}" dt="2024-11-14T08:36:44.911" v="8" actId="478"/>
          <ac:spMkLst>
            <pc:docMk/>
            <pc:sldMk cId="2033162619" sldId="282"/>
            <ac:spMk id="3" creationId="{9C4689A2-4691-7458-FBBC-904695EB95A5}"/>
          </ac:spMkLst>
        </pc:spChg>
        <pc:spChg chg="add del mod">
          <ac:chgData name="Bart Klarenbeek | IGG" userId="7b2efeb8-c856-4593-9cb4-e5f8d990b5ea" providerId="ADAL" clId="{19F435C4-FDFD-469A-96F7-FC51B25D95BB}" dt="2024-11-14T08:36:46.993" v="9" actId="478"/>
          <ac:spMkLst>
            <pc:docMk/>
            <pc:sldMk cId="2033162619" sldId="282"/>
            <ac:spMk id="9" creationId="{631B177F-8F6A-A3FD-2D97-FD638CD2BE4A}"/>
          </ac:spMkLst>
        </pc:spChg>
        <pc:picChg chg="add mod">
          <ac:chgData name="Bart Klarenbeek | IGG" userId="7b2efeb8-c856-4593-9cb4-e5f8d990b5ea" providerId="ADAL" clId="{19F435C4-FDFD-469A-96F7-FC51B25D95BB}" dt="2024-11-14T08:38:32.668" v="20" actId="1076"/>
          <ac:picMkLst>
            <pc:docMk/>
            <pc:sldMk cId="2033162619" sldId="282"/>
            <ac:picMk id="11" creationId="{CD86513B-534A-9A29-1DC1-143BC867D062}"/>
          </ac:picMkLst>
        </pc:picChg>
      </pc:sldChg>
      <pc:sldChg chg="addSp delSp modSp add mod">
        <pc:chgData name="Bart Klarenbeek | IGG" userId="7b2efeb8-c856-4593-9cb4-e5f8d990b5ea" providerId="ADAL" clId="{19F435C4-FDFD-469A-96F7-FC51B25D95BB}" dt="2024-11-14T08:42:56.378" v="47" actId="1076"/>
        <pc:sldMkLst>
          <pc:docMk/>
          <pc:sldMk cId="2646708279" sldId="283"/>
        </pc:sldMkLst>
        <pc:spChg chg="mod">
          <ac:chgData name="Bart Klarenbeek | IGG" userId="7b2efeb8-c856-4593-9cb4-e5f8d990b5ea" providerId="ADAL" clId="{19F435C4-FDFD-469A-96F7-FC51B25D95BB}" dt="2024-11-14T08:42:46.473" v="44" actId="20577"/>
          <ac:spMkLst>
            <pc:docMk/>
            <pc:sldMk cId="2646708279" sldId="283"/>
            <ac:spMk id="4" creationId="{FF99DA1F-F5CE-723E-722A-63AE456CEBD9}"/>
          </ac:spMkLst>
        </pc:spChg>
        <pc:picChg chg="add mod">
          <ac:chgData name="Bart Klarenbeek | IGG" userId="7b2efeb8-c856-4593-9cb4-e5f8d990b5ea" providerId="ADAL" clId="{19F435C4-FDFD-469A-96F7-FC51B25D95BB}" dt="2024-11-14T08:42:56.378" v="47" actId="1076"/>
          <ac:picMkLst>
            <pc:docMk/>
            <pc:sldMk cId="2646708279" sldId="283"/>
            <ac:picMk id="9" creationId="{2B239FB2-D8D4-0814-B1F7-CFA980AB4FE3}"/>
          </ac:picMkLst>
        </pc:picChg>
        <pc:picChg chg="add del mod">
          <ac:chgData name="Bart Klarenbeek | IGG" userId="7b2efeb8-c856-4593-9cb4-e5f8d990b5ea" providerId="ADAL" clId="{19F435C4-FDFD-469A-96F7-FC51B25D95BB}" dt="2024-11-14T08:38:26.965" v="18" actId="21"/>
          <ac:picMkLst>
            <pc:docMk/>
            <pc:sldMk cId="2646708279" sldId="283"/>
            <ac:picMk id="11" creationId="{CD86513B-534A-9A29-1DC1-143BC867D062}"/>
          </ac:picMkLst>
        </pc:picChg>
        <pc:picChg chg="add mod">
          <ac:chgData name="Bart Klarenbeek | IGG" userId="7b2efeb8-c856-4593-9cb4-e5f8d990b5ea" providerId="ADAL" clId="{19F435C4-FDFD-469A-96F7-FC51B25D95BB}" dt="2024-11-14T08:42:54.607" v="46" actId="14100"/>
          <ac:picMkLst>
            <pc:docMk/>
            <pc:sldMk cId="2646708279" sldId="283"/>
            <ac:picMk id="12" creationId="{5C0D2D78-3CE8-1CDE-980C-00E40C0528D1}"/>
          </ac:picMkLst>
        </pc:picChg>
      </pc:sldChg>
      <pc:sldChg chg="add del">
        <pc:chgData name="Bart Klarenbeek | IGG" userId="7b2efeb8-c856-4593-9cb4-e5f8d990b5ea" providerId="ADAL" clId="{19F435C4-FDFD-469A-96F7-FC51B25D95BB}" dt="2024-11-14T08:36:08.357" v="6"/>
        <pc:sldMkLst>
          <pc:docMk/>
          <pc:sldMk cId="4056087427" sldId="283"/>
        </pc:sldMkLst>
      </pc:sldChg>
      <pc:sldChg chg="add del">
        <pc:chgData name="Bart Klarenbeek | IGG" userId="7b2efeb8-c856-4593-9cb4-e5f8d990b5ea" providerId="ADAL" clId="{19F435C4-FDFD-469A-96F7-FC51B25D95BB}" dt="2024-11-14T08:36:49.648" v="11"/>
        <pc:sldMkLst>
          <pc:docMk/>
          <pc:sldMk cId="2724457579" sldId="28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F0F08-FDF6-4F15-AE03-92FA89C4A22A}" type="doc">
      <dgm:prSet loTypeId="urn:microsoft.com/office/officeart/2008/layout/CircleAccentTimeline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NL"/>
        </a:p>
      </dgm:t>
    </dgm:pt>
    <dgm:pt modelId="{906ABED5-C8DD-4BA8-9D2A-5C53E480EE62}">
      <dgm:prSet phldrT="[Tekst]"/>
      <dgm:spPr/>
      <dgm:t>
        <a:bodyPr/>
        <a:lstStyle/>
        <a:p>
          <a:r>
            <a:rPr lang="nl-NL" dirty="0"/>
            <a:t>DVDBD 2023</a:t>
          </a:r>
          <a:endParaRPr lang="en-NL" dirty="0"/>
        </a:p>
      </dgm:t>
    </dgm:pt>
    <dgm:pt modelId="{77E4B216-B6BD-4187-875D-F36D2AB1A116}" type="parTrans" cxnId="{171065A2-AFBD-4B38-B8CC-F45FB03B2A30}">
      <dgm:prSet/>
      <dgm:spPr/>
      <dgm:t>
        <a:bodyPr/>
        <a:lstStyle/>
        <a:p>
          <a:endParaRPr lang="en-NL"/>
        </a:p>
      </dgm:t>
    </dgm:pt>
    <dgm:pt modelId="{911CD544-8179-41AE-8E6E-01141B69E885}" type="sibTrans" cxnId="{171065A2-AFBD-4B38-B8CC-F45FB03B2A30}">
      <dgm:prSet/>
      <dgm:spPr/>
      <dgm:t>
        <a:bodyPr/>
        <a:lstStyle/>
        <a:p>
          <a:endParaRPr lang="en-NL"/>
        </a:p>
      </dgm:t>
    </dgm:pt>
    <dgm:pt modelId="{ADAAD8C2-9D27-442D-BB79-2599EAC8939E}">
      <dgm:prSet phldrT="[Tekst]"/>
      <dgm:spPr/>
      <dgm:t>
        <a:bodyPr/>
        <a:lstStyle/>
        <a:p>
          <a:r>
            <a:rPr lang="nl-NL" dirty="0" err="1"/>
            <a:t>Werkgroepsessies</a:t>
          </a:r>
          <a:endParaRPr lang="en-NL" dirty="0"/>
        </a:p>
      </dgm:t>
    </dgm:pt>
    <dgm:pt modelId="{82C225D0-442A-478D-9D8C-02DC4B837303}" type="parTrans" cxnId="{95551AE7-A4CF-45EE-AD14-E5910BA4132C}">
      <dgm:prSet/>
      <dgm:spPr/>
      <dgm:t>
        <a:bodyPr/>
        <a:lstStyle/>
        <a:p>
          <a:endParaRPr lang="en-NL"/>
        </a:p>
      </dgm:t>
    </dgm:pt>
    <dgm:pt modelId="{168B8535-5BC3-4606-9BBB-03D87D05B15E}" type="sibTrans" cxnId="{95551AE7-A4CF-45EE-AD14-E5910BA4132C}">
      <dgm:prSet/>
      <dgm:spPr/>
      <dgm:t>
        <a:bodyPr/>
        <a:lstStyle/>
        <a:p>
          <a:endParaRPr lang="en-NL"/>
        </a:p>
      </dgm:t>
    </dgm:pt>
    <dgm:pt modelId="{DDEC5457-8888-4EEB-9BC7-F2FFE9F8145C}">
      <dgm:prSet phldrT="[Tekst]"/>
      <dgm:spPr/>
      <dgm:t>
        <a:bodyPr/>
        <a:lstStyle/>
        <a:p>
          <a:r>
            <a:rPr lang="nl-NL" dirty="0"/>
            <a:t>Start kerngroep</a:t>
          </a:r>
          <a:endParaRPr lang="en-NL" dirty="0"/>
        </a:p>
      </dgm:t>
    </dgm:pt>
    <dgm:pt modelId="{7F3DD79B-0A39-40B3-A188-35049F6943A2}" type="parTrans" cxnId="{0AC850D9-7E3C-4C41-BCB8-BAB642076051}">
      <dgm:prSet/>
      <dgm:spPr/>
      <dgm:t>
        <a:bodyPr/>
        <a:lstStyle/>
        <a:p>
          <a:endParaRPr lang="en-NL"/>
        </a:p>
      </dgm:t>
    </dgm:pt>
    <dgm:pt modelId="{3E3A38E3-C4A8-4219-A37C-3D9052C41B70}" type="sibTrans" cxnId="{0AC850D9-7E3C-4C41-BCB8-BAB642076051}">
      <dgm:prSet/>
      <dgm:spPr/>
      <dgm:t>
        <a:bodyPr/>
        <a:lstStyle/>
        <a:p>
          <a:endParaRPr lang="en-NL"/>
        </a:p>
      </dgm:t>
    </dgm:pt>
    <dgm:pt modelId="{A2032B2B-4815-4D82-B9AC-769DA66FF26E}">
      <dgm:prSet phldrT="[Tekst]"/>
      <dgm:spPr/>
      <dgm:t>
        <a:bodyPr/>
        <a:lstStyle/>
        <a:p>
          <a:r>
            <a:rPr lang="nl-NL" dirty="0"/>
            <a:t>DVDB 2024</a:t>
          </a:r>
          <a:endParaRPr lang="en-NL" dirty="0"/>
        </a:p>
      </dgm:t>
    </dgm:pt>
    <dgm:pt modelId="{E1F06021-BE1A-48F4-A316-205D03EA8831}" type="parTrans" cxnId="{0D76606A-3C3A-4223-8E7D-0457E70533FC}">
      <dgm:prSet/>
      <dgm:spPr/>
      <dgm:t>
        <a:bodyPr/>
        <a:lstStyle/>
        <a:p>
          <a:endParaRPr lang="en-NL"/>
        </a:p>
      </dgm:t>
    </dgm:pt>
    <dgm:pt modelId="{714A9299-F2E5-47AC-8D2C-38C2CC72FD31}" type="sibTrans" cxnId="{0D76606A-3C3A-4223-8E7D-0457E70533FC}">
      <dgm:prSet/>
      <dgm:spPr/>
      <dgm:t>
        <a:bodyPr/>
        <a:lstStyle/>
        <a:p>
          <a:endParaRPr lang="en-NL"/>
        </a:p>
      </dgm:t>
    </dgm:pt>
    <dgm:pt modelId="{4D0EDFC4-6082-4E7E-B8DD-E829787DFE68}">
      <dgm:prSet phldrT="[Tekst]"/>
      <dgm:spPr/>
      <dgm:t>
        <a:bodyPr/>
        <a:lstStyle/>
        <a:p>
          <a:r>
            <a:rPr lang="nl-NL" dirty="0"/>
            <a:t>Klankbordgroep  eerste ronde</a:t>
          </a:r>
          <a:endParaRPr lang="en-NL" dirty="0"/>
        </a:p>
      </dgm:t>
    </dgm:pt>
    <dgm:pt modelId="{07032E79-328E-41A6-A02A-FCD188BDD1FD}" type="parTrans" cxnId="{BF87D0E3-15BC-46C1-B8E3-EAE3DB8EFDB6}">
      <dgm:prSet/>
      <dgm:spPr/>
      <dgm:t>
        <a:bodyPr/>
        <a:lstStyle/>
        <a:p>
          <a:endParaRPr lang="en-NL"/>
        </a:p>
      </dgm:t>
    </dgm:pt>
    <dgm:pt modelId="{8A1F268B-DD87-4F84-A4D0-1E94DE8BB006}" type="sibTrans" cxnId="{BF87D0E3-15BC-46C1-B8E3-EAE3DB8EFDB6}">
      <dgm:prSet/>
      <dgm:spPr/>
      <dgm:t>
        <a:bodyPr/>
        <a:lstStyle/>
        <a:p>
          <a:endParaRPr lang="en-NL"/>
        </a:p>
      </dgm:t>
    </dgm:pt>
    <dgm:pt modelId="{C45BA58A-9B03-46EF-A838-F528AD3410C1}">
      <dgm:prSet phldrT="[Tekst]"/>
      <dgm:spPr/>
      <dgm:t>
        <a:bodyPr/>
        <a:lstStyle/>
        <a:p>
          <a:r>
            <a:rPr lang="nl-NL" dirty="0"/>
            <a:t>Bouwend  en Techniek NL</a:t>
          </a:r>
          <a:endParaRPr lang="en-NL" dirty="0"/>
        </a:p>
      </dgm:t>
    </dgm:pt>
    <dgm:pt modelId="{C37DD855-0579-479B-9ACB-9B593E841725}" type="parTrans" cxnId="{9B9901B6-A089-402A-8CA3-7E2D729B73CE}">
      <dgm:prSet/>
      <dgm:spPr/>
      <dgm:t>
        <a:bodyPr/>
        <a:lstStyle/>
        <a:p>
          <a:endParaRPr lang="en-NL"/>
        </a:p>
      </dgm:t>
    </dgm:pt>
    <dgm:pt modelId="{F6A38BE4-81D4-4C0D-A34F-263BE944C62C}" type="sibTrans" cxnId="{9B9901B6-A089-402A-8CA3-7E2D729B73CE}">
      <dgm:prSet/>
      <dgm:spPr/>
      <dgm:t>
        <a:bodyPr/>
        <a:lstStyle/>
        <a:p>
          <a:endParaRPr lang="en-NL"/>
        </a:p>
      </dgm:t>
    </dgm:pt>
    <dgm:pt modelId="{12ED3EEE-A1F2-467C-81B9-782503924D55}">
      <dgm:prSet phldrT="[Tekst]"/>
      <dgm:spPr/>
      <dgm:t>
        <a:bodyPr/>
        <a:lstStyle/>
        <a:p>
          <a:r>
            <a:rPr lang="nl-NL" dirty="0"/>
            <a:t>Voorstel ILS O&amp;E</a:t>
          </a:r>
          <a:endParaRPr lang="en-NL" dirty="0"/>
        </a:p>
      </dgm:t>
    </dgm:pt>
    <dgm:pt modelId="{E6DE2613-1E0A-4800-B825-AD7E2BD04628}" type="parTrans" cxnId="{0F7A6256-2391-4845-83B7-70A4FEF61F45}">
      <dgm:prSet/>
      <dgm:spPr/>
      <dgm:t>
        <a:bodyPr/>
        <a:lstStyle/>
        <a:p>
          <a:endParaRPr lang="en-NL"/>
        </a:p>
      </dgm:t>
    </dgm:pt>
    <dgm:pt modelId="{742387F3-3AE5-4A29-81C8-C7D92006EFBD}" type="sibTrans" cxnId="{0F7A6256-2391-4845-83B7-70A4FEF61F45}">
      <dgm:prSet/>
      <dgm:spPr/>
      <dgm:t>
        <a:bodyPr/>
        <a:lstStyle/>
        <a:p>
          <a:endParaRPr lang="en-NL"/>
        </a:p>
      </dgm:t>
    </dgm:pt>
    <dgm:pt modelId="{8690F129-194A-4359-876F-86FE7ADA9CC7}">
      <dgm:prSet phldrT="[Tekst]"/>
      <dgm:spPr/>
      <dgm:t>
        <a:bodyPr/>
        <a:lstStyle/>
        <a:p>
          <a:r>
            <a:rPr lang="nl-NL" dirty="0"/>
            <a:t>BIM BASIS ILS  </a:t>
          </a:r>
          <a:r>
            <a:rPr lang="nl-NL" dirty="0" err="1"/>
            <a:t>use</a:t>
          </a:r>
          <a:r>
            <a:rPr lang="nl-NL" dirty="0"/>
            <a:t> case (</a:t>
          </a:r>
          <a:r>
            <a:rPr lang="nl-NL" dirty="0" err="1"/>
            <a:t>digigo</a:t>
          </a:r>
          <a:r>
            <a:rPr lang="nl-NL" dirty="0"/>
            <a:t>)</a:t>
          </a:r>
          <a:endParaRPr lang="en-NL" dirty="0"/>
        </a:p>
      </dgm:t>
    </dgm:pt>
    <dgm:pt modelId="{42708430-C16C-4028-A5ED-1109D9F88004}" type="parTrans" cxnId="{DD74238E-7C86-4E64-ACB0-C7722268EBA6}">
      <dgm:prSet/>
      <dgm:spPr/>
      <dgm:t>
        <a:bodyPr/>
        <a:lstStyle/>
        <a:p>
          <a:endParaRPr lang="en-NL"/>
        </a:p>
      </dgm:t>
    </dgm:pt>
    <dgm:pt modelId="{E79237A2-CFEB-4D8B-B7E5-54B956415B39}" type="sibTrans" cxnId="{DD74238E-7C86-4E64-ACB0-C7722268EBA6}">
      <dgm:prSet/>
      <dgm:spPr/>
      <dgm:t>
        <a:bodyPr/>
        <a:lstStyle/>
        <a:p>
          <a:endParaRPr lang="en-NL"/>
        </a:p>
      </dgm:t>
    </dgm:pt>
    <dgm:pt modelId="{F749FC17-CF01-4416-97F0-7E77634EE5A9}">
      <dgm:prSet phldrT="[Tekst]"/>
      <dgm:spPr/>
      <dgm:t>
        <a:bodyPr/>
        <a:lstStyle/>
        <a:p>
          <a:r>
            <a:rPr lang="nl-NL" dirty="0"/>
            <a:t>Kerngroep  tweede ronde</a:t>
          </a:r>
          <a:endParaRPr lang="en-NL" dirty="0"/>
        </a:p>
      </dgm:t>
    </dgm:pt>
    <dgm:pt modelId="{0DC9B0D0-D0B6-4C72-92AA-CA1A2CF75DC1}" type="parTrans" cxnId="{4B54101D-29B0-4C5E-B421-E323BCF57C51}">
      <dgm:prSet/>
      <dgm:spPr/>
      <dgm:t>
        <a:bodyPr/>
        <a:lstStyle/>
        <a:p>
          <a:endParaRPr lang="en-NL"/>
        </a:p>
      </dgm:t>
    </dgm:pt>
    <dgm:pt modelId="{2E53022C-FA78-41D2-A0F2-4AAAD7C0341D}" type="sibTrans" cxnId="{4B54101D-29B0-4C5E-B421-E323BCF57C51}">
      <dgm:prSet/>
      <dgm:spPr/>
      <dgm:t>
        <a:bodyPr/>
        <a:lstStyle/>
        <a:p>
          <a:endParaRPr lang="en-NL"/>
        </a:p>
      </dgm:t>
    </dgm:pt>
    <dgm:pt modelId="{7EB28A7F-EC8E-4462-86DA-1322C2A9AB68}">
      <dgm:prSet phldrT="[Tekst]"/>
      <dgm:spPr/>
      <dgm:t>
        <a:bodyPr/>
        <a:lstStyle/>
        <a:p>
          <a:r>
            <a:rPr lang="nl-NL" dirty="0"/>
            <a:t>Klankbordgroep tweede ronde</a:t>
          </a:r>
          <a:endParaRPr lang="en-NL" dirty="0"/>
        </a:p>
      </dgm:t>
    </dgm:pt>
    <dgm:pt modelId="{6DE40B98-746E-4161-9424-744886C68164}" type="parTrans" cxnId="{AF4DB0AF-6DCD-4310-BD1E-D0001032445B}">
      <dgm:prSet/>
      <dgm:spPr/>
      <dgm:t>
        <a:bodyPr/>
        <a:lstStyle/>
        <a:p>
          <a:endParaRPr lang="en-NL"/>
        </a:p>
      </dgm:t>
    </dgm:pt>
    <dgm:pt modelId="{A73771DA-9FA1-4398-857B-D2D636154DC0}" type="sibTrans" cxnId="{AF4DB0AF-6DCD-4310-BD1E-D0001032445B}">
      <dgm:prSet/>
      <dgm:spPr/>
      <dgm:t>
        <a:bodyPr/>
        <a:lstStyle/>
        <a:p>
          <a:endParaRPr lang="en-NL"/>
        </a:p>
      </dgm:t>
    </dgm:pt>
    <dgm:pt modelId="{BF741BC5-2E90-41E5-8F9B-231E1227D9F1}">
      <dgm:prSet phldrT="[Tekst]"/>
      <dgm:spPr/>
      <dgm:t>
        <a:bodyPr/>
        <a:lstStyle/>
        <a:p>
          <a:r>
            <a:rPr lang="nl-NL" dirty="0"/>
            <a:t>Oplevering Eindproducten</a:t>
          </a:r>
          <a:endParaRPr lang="en-NL" dirty="0"/>
        </a:p>
      </dgm:t>
    </dgm:pt>
    <dgm:pt modelId="{D9ACC37F-EFA9-4142-A4A5-B1BF0A15116A}" type="parTrans" cxnId="{2E4FF90A-27EB-4C10-89F7-D54B1FD8A23A}">
      <dgm:prSet/>
      <dgm:spPr/>
      <dgm:t>
        <a:bodyPr/>
        <a:lstStyle/>
        <a:p>
          <a:endParaRPr lang="en-NL"/>
        </a:p>
      </dgm:t>
    </dgm:pt>
    <dgm:pt modelId="{E245D8AC-4387-4D4F-8D1E-F9AE4303674C}" type="sibTrans" cxnId="{2E4FF90A-27EB-4C10-89F7-D54B1FD8A23A}">
      <dgm:prSet/>
      <dgm:spPr/>
      <dgm:t>
        <a:bodyPr/>
        <a:lstStyle/>
        <a:p>
          <a:endParaRPr lang="en-NL"/>
        </a:p>
      </dgm:t>
    </dgm:pt>
    <dgm:pt modelId="{11F910C7-3CEC-4A0E-B10B-8E32DCE58F5A}">
      <dgm:prSet phldrT="[Tekst]"/>
      <dgm:spPr/>
      <dgm:t>
        <a:bodyPr/>
        <a:lstStyle/>
        <a:p>
          <a:r>
            <a:rPr lang="nl-NL" dirty="0"/>
            <a:t>Communicatie!</a:t>
          </a:r>
          <a:endParaRPr lang="en-NL" dirty="0"/>
        </a:p>
      </dgm:t>
    </dgm:pt>
    <dgm:pt modelId="{07061522-00C7-48BE-A3D0-5FDA295551E4}" type="parTrans" cxnId="{A9DE0469-6466-4009-8E22-A9CC81807195}">
      <dgm:prSet/>
      <dgm:spPr/>
      <dgm:t>
        <a:bodyPr/>
        <a:lstStyle/>
        <a:p>
          <a:endParaRPr lang="en-NL"/>
        </a:p>
      </dgm:t>
    </dgm:pt>
    <dgm:pt modelId="{79A157B0-D8E2-4619-ADB6-A0C2A079AEE9}" type="sibTrans" cxnId="{A9DE0469-6466-4009-8E22-A9CC81807195}">
      <dgm:prSet/>
      <dgm:spPr/>
      <dgm:t>
        <a:bodyPr/>
        <a:lstStyle/>
        <a:p>
          <a:endParaRPr lang="en-NL"/>
        </a:p>
      </dgm:t>
    </dgm:pt>
    <dgm:pt modelId="{F6F95A5F-B063-40E6-8A0A-14B413812DDF}">
      <dgm:prSet phldrT="[Tekst]"/>
      <dgm:spPr/>
      <dgm:t>
        <a:bodyPr/>
        <a:lstStyle/>
        <a:p>
          <a:r>
            <a:rPr lang="nl-NL" dirty="0"/>
            <a:t>Doel gereed Q1-2025 </a:t>
          </a:r>
          <a:endParaRPr lang="en-NL" dirty="0"/>
        </a:p>
      </dgm:t>
    </dgm:pt>
    <dgm:pt modelId="{00F144FF-B081-45B1-BD42-A5483905E248}" type="parTrans" cxnId="{E80B1425-5C4F-4553-B44C-79ECC8C09142}">
      <dgm:prSet/>
      <dgm:spPr/>
      <dgm:t>
        <a:bodyPr/>
        <a:lstStyle/>
        <a:p>
          <a:endParaRPr lang="en-NL"/>
        </a:p>
      </dgm:t>
    </dgm:pt>
    <dgm:pt modelId="{033FD303-CC3F-49EF-ADB4-D90A0EB3B4EA}" type="sibTrans" cxnId="{E80B1425-5C4F-4553-B44C-79ECC8C09142}">
      <dgm:prSet/>
      <dgm:spPr/>
      <dgm:t>
        <a:bodyPr/>
        <a:lstStyle/>
        <a:p>
          <a:endParaRPr lang="en-NL"/>
        </a:p>
      </dgm:t>
    </dgm:pt>
    <dgm:pt modelId="{FEACE287-F366-458D-89EB-9C6862015275}" type="pres">
      <dgm:prSet presAssocID="{836F0F08-FDF6-4F15-AE03-92FA89C4A22A}" presName="Name0" presStyleCnt="0">
        <dgm:presLayoutVars>
          <dgm:dir/>
        </dgm:presLayoutVars>
      </dgm:prSet>
      <dgm:spPr/>
    </dgm:pt>
    <dgm:pt modelId="{EF7BEFDA-FB8C-46B7-AB95-355FE518CAE8}" type="pres">
      <dgm:prSet presAssocID="{906ABED5-C8DD-4BA8-9D2A-5C53E480EE62}" presName="parComposite" presStyleCnt="0"/>
      <dgm:spPr/>
    </dgm:pt>
    <dgm:pt modelId="{9DF91512-E2BD-4F2D-9E2D-45FDD14C94AF}" type="pres">
      <dgm:prSet presAssocID="{906ABED5-C8DD-4BA8-9D2A-5C53E480EE62}" presName="parBigCircle" presStyleLbl="node0" presStyleIdx="0" presStyleCnt="3"/>
      <dgm:spPr/>
    </dgm:pt>
    <dgm:pt modelId="{73145944-68A5-4E05-9B07-39064DB9C8C6}" type="pres">
      <dgm:prSet presAssocID="{906ABED5-C8DD-4BA8-9D2A-5C53E480EE62}" presName="parTx" presStyleLbl="revTx" presStyleIdx="0" presStyleCnt="23"/>
      <dgm:spPr/>
    </dgm:pt>
    <dgm:pt modelId="{29647BE6-0304-4292-A5F9-4CCD40EDED5C}" type="pres">
      <dgm:prSet presAssocID="{906ABED5-C8DD-4BA8-9D2A-5C53E480EE62}" presName="bSpace" presStyleCnt="0"/>
      <dgm:spPr/>
    </dgm:pt>
    <dgm:pt modelId="{3D3104B4-3D75-420D-BD4A-C4EF6B1CC9E8}" type="pres">
      <dgm:prSet presAssocID="{906ABED5-C8DD-4BA8-9D2A-5C53E480EE62}" presName="parBackupNorm" presStyleCnt="0"/>
      <dgm:spPr/>
    </dgm:pt>
    <dgm:pt modelId="{6F66C455-FAFB-4583-9E4B-899C8CCB4481}" type="pres">
      <dgm:prSet presAssocID="{911CD544-8179-41AE-8E6E-01141B69E885}" presName="parSpace" presStyleCnt="0"/>
      <dgm:spPr/>
    </dgm:pt>
    <dgm:pt modelId="{EB3F41D3-91DB-4BBA-B5BB-EC1445FE54AE}" type="pres">
      <dgm:prSet presAssocID="{ADAAD8C2-9D27-442D-BB79-2599EAC8939E}" presName="desBackupLeftNorm" presStyleCnt="0"/>
      <dgm:spPr/>
    </dgm:pt>
    <dgm:pt modelId="{FC532467-9D27-47BB-A9E1-315BE496AC45}" type="pres">
      <dgm:prSet presAssocID="{ADAAD8C2-9D27-442D-BB79-2599EAC8939E}" presName="desComposite" presStyleCnt="0"/>
      <dgm:spPr/>
    </dgm:pt>
    <dgm:pt modelId="{D5B5C68A-0D60-4764-A2CD-7A13FC6D21BD}" type="pres">
      <dgm:prSet presAssocID="{ADAAD8C2-9D27-442D-BB79-2599EAC8939E}" presName="desCircle" presStyleLbl="node1" presStyleIdx="0" presStyleCnt="10"/>
      <dgm:spPr/>
    </dgm:pt>
    <dgm:pt modelId="{DAC7A1F3-30BF-4DCD-819A-A51F95FE362D}" type="pres">
      <dgm:prSet presAssocID="{ADAAD8C2-9D27-442D-BB79-2599EAC8939E}" presName="chTx" presStyleLbl="revTx" presStyleIdx="1" presStyleCnt="23"/>
      <dgm:spPr/>
    </dgm:pt>
    <dgm:pt modelId="{C735EFE7-97CE-4FD8-B090-5B823CFBC295}" type="pres">
      <dgm:prSet presAssocID="{ADAAD8C2-9D27-442D-BB79-2599EAC8939E}" presName="desTx" presStyleLbl="revTx" presStyleIdx="2" presStyleCnt="23">
        <dgm:presLayoutVars>
          <dgm:bulletEnabled val="1"/>
        </dgm:presLayoutVars>
      </dgm:prSet>
      <dgm:spPr/>
    </dgm:pt>
    <dgm:pt modelId="{9726A746-C56E-4756-8A20-CA8843066424}" type="pres">
      <dgm:prSet presAssocID="{ADAAD8C2-9D27-442D-BB79-2599EAC8939E}" presName="desBackupRightNorm" presStyleCnt="0"/>
      <dgm:spPr/>
    </dgm:pt>
    <dgm:pt modelId="{F35F0C05-282F-4505-B47C-3E6FC68D97DE}" type="pres">
      <dgm:prSet presAssocID="{168B8535-5BC3-4606-9BBB-03D87D05B15E}" presName="desSpace" presStyleCnt="0"/>
      <dgm:spPr/>
    </dgm:pt>
    <dgm:pt modelId="{B78651F0-E1D5-4DFB-AE97-D291DAE7B9BA}" type="pres">
      <dgm:prSet presAssocID="{DDEC5457-8888-4EEB-9BC7-F2FFE9F8145C}" presName="desBackupLeftNorm" presStyleCnt="0"/>
      <dgm:spPr/>
    </dgm:pt>
    <dgm:pt modelId="{907C70CC-148A-46B4-AFFB-3A1520AF844C}" type="pres">
      <dgm:prSet presAssocID="{DDEC5457-8888-4EEB-9BC7-F2FFE9F8145C}" presName="desComposite" presStyleCnt="0"/>
      <dgm:spPr/>
    </dgm:pt>
    <dgm:pt modelId="{BEFF1BC6-E96B-4E8B-8701-7B9D9546914E}" type="pres">
      <dgm:prSet presAssocID="{DDEC5457-8888-4EEB-9BC7-F2FFE9F8145C}" presName="desCircle" presStyleLbl="node1" presStyleIdx="1" presStyleCnt="10"/>
      <dgm:spPr/>
    </dgm:pt>
    <dgm:pt modelId="{034BD1E9-AB71-4958-B9E0-567897DA04F5}" type="pres">
      <dgm:prSet presAssocID="{DDEC5457-8888-4EEB-9BC7-F2FFE9F8145C}" presName="chTx" presStyleLbl="revTx" presStyleIdx="3" presStyleCnt="23"/>
      <dgm:spPr/>
    </dgm:pt>
    <dgm:pt modelId="{FCF7667E-A01B-453C-AD0D-9ED5FA9611B4}" type="pres">
      <dgm:prSet presAssocID="{DDEC5457-8888-4EEB-9BC7-F2FFE9F8145C}" presName="desTx" presStyleLbl="revTx" presStyleIdx="4" presStyleCnt="23">
        <dgm:presLayoutVars>
          <dgm:bulletEnabled val="1"/>
        </dgm:presLayoutVars>
      </dgm:prSet>
      <dgm:spPr/>
    </dgm:pt>
    <dgm:pt modelId="{72F12FF5-FEFA-4C2E-BF50-259401523620}" type="pres">
      <dgm:prSet presAssocID="{DDEC5457-8888-4EEB-9BC7-F2FFE9F8145C}" presName="desBackupRightNorm" presStyleCnt="0"/>
      <dgm:spPr/>
    </dgm:pt>
    <dgm:pt modelId="{89C6E1B9-A3D4-440C-AE16-3BDB2C49B995}" type="pres">
      <dgm:prSet presAssocID="{3E3A38E3-C4A8-4219-A37C-3D9052C41B70}" presName="desSpace" presStyleCnt="0"/>
      <dgm:spPr/>
    </dgm:pt>
    <dgm:pt modelId="{4F23C7CD-638D-46E2-98CE-8885B60772DA}" type="pres">
      <dgm:prSet presAssocID="{12ED3EEE-A1F2-467C-81B9-782503924D55}" presName="desBackupLeftNorm" presStyleCnt="0"/>
      <dgm:spPr/>
    </dgm:pt>
    <dgm:pt modelId="{0DAF7052-AB04-4652-8B95-9FEB46FAC75A}" type="pres">
      <dgm:prSet presAssocID="{12ED3EEE-A1F2-467C-81B9-782503924D55}" presName="desComposite" presStyleCnt="0"/>
      <dgm:spPr/>
    </dgm:pt>
    <dgm:pt modelId="{75F481FF-B7AA-4C12-B026-60A173DB1BA4}" type="pres">
      <dgm:prSet presAssocID="{12ED3EEE-A1F2-467C-81B9-782503924D55}" presName="desCircle" presStyleLbl="node1" presStyleIdx="2" presStyleCnt="10"/>
      <dgm:spPr/>
    </dgm:pt>
    <dgm:pt modelId="{9FB199B0-6E38-4FCC-B799-6C217EB5D3E2}" type="pres">
      <dgm:prSet presAssocID="{12ED3EEE-A1F2-467C-81B9-782503924D55}" presName="chTx" presStyleLbl="revTx" presStyleIdx="5" presStyleCnt="23"/>
      <dgm:spPr/>
    </dgm:pt>
    <dgm:pt modelId="{BB13C646-63ED-4BA8-B399-3AFC1C579DDA}" type="pres">
      <dgm:prSet presAssocID="{12ED3EEE-A1F2-467C-81B9-782503924D55}" presName="desTx" presStyleLbl="revTx" presStyleIdx="6" presStyleCnt="23">
        <dgm:presLayoutVars>
          <dgm:bulletEnabled val="1"/>
        </dgm:presLayoutVars>
      </dgm:prSet>
      <dgm:spPr/>
    </dgm:pt>
    <dgm:pt modelId="{A73AFF4C-939E-4557-B305-2FEBA0F5EC97}" type="pres">
      <dgm:prSet presAssocID="{12ED3EEE-A1F2-467C-81B9-782503924D55}" presName="desBackupRightNorm" presStyleCnt="0"/>
      <dgm:spPr/>
    </dgm:pt>
    <dgm:pt modelId="{F4260A77-A4BC-41AD-911F-65ABCBEDA217}" type="pres">
      <dgm:prSet presAssocID="{742387F3-3AE5-4A29-81C8-C7D92006EFBD}" presName="desSpace" presStyleCnt="0"/>
      <dgm:spPr/>
    </dgm:pt>
    <dgm:pt modelId="{7A73E485-8288-45B0-89FB-6901D259EF85}" type="pres">
      <dgm:prSet presAssocID="{A2032B2B-4815-4D82-B9AC-769DA66FF26E}" presName="parComposite" presStyleCnt="0"/>
      <dgm:spPr/>
    </dgm:pt>
    <dgm:pt modelId="{96600FC4-3397-40B9-A26F-4B363852497B}" type="pres">
      <dgm:prSet presAssocID="{A2032B2B-4815-4D82-B9AC-769DA66FF26E}" presName="parBigCircle" presStyleLbl="node0" presStyleIdx="1" presStyleCnt="3"/>
      <dgm:spPr/>
    </dgm:pt>
    <dgm:pt modelId="{1D20494E-A07A-411C-BC49-AF7DDAFB4DE2}" type="pres">
      <dgm:prSet presAssocID="{A2032B2B-4815-4D82-B9AC-769DA66FF26E}" presName="parTx" presStyleLbl="revTx" presStyleIdx="7" presStyleCnt="23"/>
      <dgm:spPr/>
    </dgm:pt>
    <dgm:pt modelId="{95821B07-AFED-4B0F-992A-CD9225C0AC75}" type="pres">
      <dgm:prSet presAssocID="{A2032B2B-4815-4D82-B9AC-769DA66FF26E}" presName="bSpace" presStyleCnt="0"/>
      <dgm:spPr/>
    </dgm:pt>
    <dgm:pt modelId="{2EC770B7-9452-4852-A839-B0BEA78FFF66}" type="pres">
      <dgm:prSet presAssocID="{A2032B2B-4815-4D82-B9AC-769DA66FF26E}" presName="parBackupNorm" presStyleCnt="0"/>
      <dgm:spPr/>
    </dgm:pt>
    <dgm:pt modelId="{58740945-8328-4909-8DC0-090003EF6312}" type="pres">
      <dgm:prSet presAssocID="{714A9299-F2E5-47AC-8D2C-38C2CC72FD31}" presName="parSpace" presStyleCnt="0"/>
      <dgm:spPr/>
    </dgm:pt>
    <dgm:pt modelId="{6B86C754-AC06-4BD2-B1F0-D863C5C733D9}" type="pres">
      <dgm:prSet presAssocID="{4D0EDFC4-6082-4E7E-B8DD-E829787DFE68}" presName="desBackupLeftNorm" presStyleCnt="0"/>
      <dgm:spPr/>
    </dgm:pt>
    <dgm:pt modelId="{0DD51842-A128-4E26-9E92-1424B83F1A12}" type="pres">
      <dgm:prSet presAssocID="{4D0EDFC4-6082-4E7E-B8DD-E829787DFE68}" presName="desComposite" presStyleCnt="0"/>
      <dgm:spPr/>
    </dgm:pt>
    <dgm:pt modelId="{88C9FE80-1AE6-420E-A1B8-7829ED0031BE}" type="pres">
      <dgm:prSet presAssocID="{4D0EDFC4-6082-4E7E-B8DD-E829787DFE68}" presName="desCircle" presStyleLbl="node1" presStyleIdx="3" presStyleCnt="10"/>
      <dgm:spPr/>
    </dgm:pt>
    <dgm:pt modelId="{A761E9B0-24C7-41F8-A965-D4189B7B7CC9}" type="pres">
      <dgm:prSet presAssocID="{4D0EDFC4-6082-4E7E-B8DD-E829787DFE68}" presName="chTx" presStyleLbl="revTx" presStyleIdx="8" presStyleCnt="23"/>
      <dgm:spPr/>
    </dgm:pt>
    <dgm:pt modelId="{688E8C09-2CB9-46E2-A141-2C677B1F0039}" type="pres">
      <dgm:prSet presAssocID="{4D0EDFC4-6082-4E7E-B8DD-E829787DFE68}" presName="desTx" presStyleLbl="revTx" presStyleIdx="9" presStyleCnt="23">
        <dgm:presLayoutVars>
          <dgm:bulletEnabled val="1"/>
        </dgm:presLayoutVars>
      </dgm:prSet>
      <dgm:spPr/>
    </dgm:pt>
    <dgm:pt modelId="{503EDD9E-8045-4029-BAB5-0D32B10DA447}" type="pres">
      <dgm:prSet presAssocID="{4D0EDFC4-6082-4E7E-B8DD-E829787DFE68}" presName="desBackupRightNorm" presStyleCnt="0"/>
      <dgm:spPr/>
    </dgm:pt>
    <dgm:pt modelId="{377F96E8-74E0-468A-9010-B289DFC4B67C}" type="pres">
      <dgm:prSet presAssocID="{8A1F268B-DD87-4F84-A4D0-1E94DE8BB006}" presName="desSpace" presStyleCnt="0"/>
      <dgm:spPr/>
    </dgm:pt>
    <dgm:pt modelId="{664050B7-36BD-4394-92C3-9AE1D01B9543}" type="pres">
      <dgm:prSet presAssocID="{C45BA58A-9B03-46EF-A838-F528AD3410C1}" presName="desBackupLeftNorm" presStyleCnt="0"/>
      <dgm:spPr/>
    </dgm:pt>
    <dgm:pt modelId="{086FAE60-2AF1-4116-903B-DCA2CA4F8A1C}" type="pres">
      <dgm:prSet presAssocID="{C45BA58A-9B03-46EF-A838-F528AD3410C1}" presName="desComposite" presStyleCnt="0"/>
      <dgm:spPr/>
    </dgm:pt>
    <dgm:pt modelId="{930B9601-985C-4997-B252-89793FE9FD9D}" type="pres">
      <dgm:prSet presAssocID="{C45BA58A-9B03-46EF-A838-F528AD3410C1}" presName="desCircle" presStyleLbl="node1" presStyleIdx="4" presStyleCnt="10"/>
      <dgm:spPr/>
    </dgm:pt>
    <dgm:pt modelId="{0CF54CE4-4D01-40B0-965A-85C40DB584A2}" type="pres">
      <dgm:prSet presAssocID="{C45BA58A-9B03-46EF-A838-F528AD3410C1}" presName="chTx" presStyleLbl="revTx" presStyleIdx="10" presStyleCnt="23"/>
      <dgm:spPr/>
    </dgm:pt>
    <dgm:pt modelId="{F4578D5A-CE0C-4D5B-B17C-17B0EB01B7EF}" type="pres">
      <dgm:prSet presAssocID="{C45BA58A-9B03-46EF-A838-F528AD3410C1}" presName="desTx" presStyleLbl="revTx" presStyleIdx="11" presStyleCnt="23">
        <dgm:presLayoutVars>
          <dgm:bulletEnabled val="1"/>
        </dgm:presLayoutVars>
      </dgm:prSet>
      <dgm:spPr/>
    </dgm:pt>
    <dgm:pt modelId="{7F9F54A7-5998-4715-9DE8-BB9D8590AABA}" type="pres">
      <dgm:prSet presAssocID="{C45BA58A-9B03-46EF-A838-F528AD3410C1}" presName="desBackupRightNorm" presStyleCnt="0"/>
      <dgm:spPr/>
    </dgm:pt>
    <dgm:pt modelId="{784F7613-5E9E-4D93-A152-FDC144C718F8}" type="pres">
      <dgm:prSet presAssocID="{F6A38BE4-81D4-4C0D-A34F-263BE944C62C}" presName="desSpace" presStyleCnt="0"/>
      <dgm:spPr/>
    </dgm:pt>
    <dgm:pt modelId="{3DFD510E-CB14-4142-80B3-B3580D253241}" type="pres">
      <dgm:prSet presAssocID="{8690F129-194A-4359-876F-86FE7ADA9CC7}" presName="desBackupLeftNorm" presStyleCnt="0"/>
      <dgm:spPr/>
    </dgm:pt>
    <dgm:pt modelId="{32F66C01-9FD7-48CB-A539-0E259D479CC0}" type="pres">
      <dgm:prSet presAssocID="{8690F129-194A-4359-876F-86FE7ADA9CC7}" presName="desComposite" presStyleCnt="0"/>
      <dgm:spPr/>
    </dgm:pt>
    <dgm:pt modelId="{9592EA9C-1A24-4F17-ACD7-757C15CBAF4C}" type="pres">
      <dgm:prSet presAssocID="{8690F129-194A-4359-876F-86FE7ADA9CC7}" presName="desCircle" presStyleLbl="node1" presStyleIdx="5" presStyleCnt="10"/>
      <dgm:spPr/>
    </dgm:pt>
    <dgm:pt modelId="{E92E6CAB-3483-4D90-A81E-E13279A61D1F}" type="pres">
      <dgm:prSet presAssocID="{8690F129-194A-4359-876F-86FE7ADA9CC7}" presName="chTx" presStyleLbl="revTx" presStyleIdx="12" presStyleCnt="23"/>
      <dgm:spPr/>
    </dgm:pt>
    <dgm:pt modelId="{2ADD1513-78F8-4085-B3D8-ACE2CE4C0A31}" type="pres">
      <dgm:prSet presAssocID="{8690F129-194A-4359-876F-86FE7ADA9CC7}" presName="desTx" presStyleLbl="revTx" presStyleIdx="13" presStyleCnt="23">
        <dgm:presLayoutVars>
          <dgm:bulletEnabled val="1"/>
        </dgm:presLayoutVars>
      </dgm:prSet>
      <dgm:spPr/>
    </dgm:pt>
    <dgm:pt modelId="{1ADB52C7-0571-4474-BAA8-AB71E9284A0D}" type="pres">
      <dgm:prSet presAssocID="{8690F129-194A-4359-876F-86FE7ADA9CC7}" presName="desBackupRightNorm" presStyleCnt="0"/>
      <dgm:spPr/>
    </dgm:pt>
    <dgm:pt modelId="{B3C55D3F-EA66-401F-8877-2D4B05468CB5}" type="pres">
      <dgm:prSet presAssocID="{E79237A2-CFEB-4D8B-B7E5-54B956415B39}" presName="desSpace" presStyleCnt="0"/>
      <dgm:spPr/>
    </dgm:pt>
    <dgm:pt modelId="{D6BB8AB3-7CF0-4700-B87B-4D86B2DE4F5F}" type="pres">
      <dgm:prSet presAssocID="{F749FC17-CF01-4416-97F0-7E77634EE5A9}" presName="desBackupLeftNorm" presStyleCnt="0"/>
      <dgm:spPr/>
    </dgm:pt>
    <dgm:pt modelId="{AC2E533D-8E10-431E-B941-9A84280F9E48}" type="pres">
      <dgm:prSet presAssocID="{F749FC17-CF01-4416-97F0-7E77634EE5A9}" presName="desComposite" presStyleCnt="0"/>
      <dgm:spPr/>
    </dgm:pt>
    <dgm:pt modelId="{1F447E89-E79F-4141-BC99-CF776F1F1C19}" type="pres">
      <dgm:prSet presAssocID="{F749FC17-CF01-4416-97F0-7E77634EE5A9}" presName="desCircle" presStyleLbl="node1" presStyleIdx="6" presStyleCnt="10"/>
      <dgm:spPr/>
    </dgm:pt>
    <dgm:pt modelId="{6CA664F9-9CC3-4564-8D2E-A0C31EC8EAC5}" type="pres">
      <dgm:prSet presAssocID="{F749FC17-CF01-4416-97F0-7E77634EE5A9}" presName="chTx" presStyleLbl="revTx" presStyleIdx="14" presStyleCnt="23"/>
      <dgm:spPr/>
    </dgm:pt>
    <dgm:pt modelId="{1F630397-6297-427F-97EF-950E43EAA8E9}" type="pres">
      <dgm:prSet presAssocID="{F749FC17-CF01-4416-97F0-7E77634EE5A9}" presName="desTx" presStyleLbl="revTx" presStyleIdx="15" presStyleCnt="23">
        <dgm:presLayoutVars>
          <dgm:bulletEnabled val="1"/>
        </dgm:presLayoutVars>
      </dgm:prSet>
      <dgm:spPr/>
    </dgm:pt>
    <dgm:pt modelId="{50849AE0-A8E8-4C02-8E44-2E17467A27F5}" type="pres">
      <dgm:prSet presAssocID="{F749FC17-CF01-4416-97F0-7E77634EE5A9}" presName="desBackupRightNorm" presStyleCnt="0"/>
      <dgm:spPr/>
    </dgm:pt>
    <dgm:pt modelId="{3A85BEF1-BD1C-4EC0-AF83-B95D624F792E}" type="pres">
      <dgm:prSet presAssocID="{2E53022C-FA78-41D2-A0F2-4AAAD7C0341D}" presName="desSpace" presStyleCnt="0"/>
      <dgm:spPr/>
    </dgm:pt>
    <dgm:pt modelId="{006E42BF-435C-488F-9E4F-093489CCE5C6}" type="pres">
      <dgm:prSet presAssocID="{7EB28A7F-EC8E-4462-86DA-1322C2A9AB68}" presName="desBackupLeftNorm" presStyleCnt="0"/>
      <dgm:spPr/>
    </dgm:pt>
    <dgm:pt modelId="{A3BC98E9-8054-4C53-9791-78D2EA3BAA73}" type="pres">
      <dgm:prSet presAssocID="{7EB28A7F-EC8E-4462-86DA-1322C2A9AB68}" presName="desComposite" presStyleCnt="0"/>
      <dgm:spPr/>
    </dgm:pt>
    <dgm:pt modelId="{F039BC38-7E3B-4CCD-BC39-99BE3CAD7004}" type="pres">
      <dgm:prSet presAssocID="{7EB28A7F-EC8E-4462-86DA-1322C2A9AB68}" presName="desCircle" presStyleLbl="node1" presStyleIdx="7" presStyleCnt="10"/>
      <dgm:spPr/>
    </dgm:pt>
    <dgm:pt modelId="{AA2E7720-A414-48A9-BD71-828BDF973940}" type="pres">
      <dgm:prSet presAssocID="{7EB28A7F-EC8E-4462-86DA-1322C2A9AB68}" presName="chTx" presStyleLbl="revTx" presStyleIdx="16" presStyleCnt="23"/>
      <dgm:spPr/>
    </dgm:pt>
    <dgm:pt modelId="{945FCA18-2F61-417A-ABB6-C38E6D18E14E}" type="pres">
      <dgm:prSet presAssocID="{7EB28A7F-EC8E-4462-86DA-1322C2A9AB68}" presName="desTx" presStyleLbl="revTx" presStyleIdx="17" presStyleCnt="23">
        <dgm:presLayoutVars>
          <dgm:bulletEnabled val="1"/>
        </dgm:presLayoutVars>
      </dgm:prSet>
      <dgm:spPr/>
    </dgm:pt>
    <dgm:pt modelId="{3253C313-D61E-4438-84BC-3E6BDEA5C0BB}" type="pres">
      <dgm:prSet presAssocID="{7EB28A7F-EC8E-4462-86DA-1322C2A9AB68}" presName="desBackupRightNorm" presStyleCnt="0"/>
      <dgm:spPr/>
    </dgm:pt>
    <dgm:pt modelId="{F2EAE370-4EBF-4198-AC67-F4FD8D34129C}" type="pres">
      <dgm:prSet presAssocID="{A73771DA-9FA1-4398-857B-D2D636154DC0}" presName="desSpace" presStyleCnt="0"/>
      <dgm:spPr/>
    </dgm:pt>
    <dgm:pt modelId="{8122034E-671F-4FE9-97D3-7FC5D62E201A}" type="pres">
      <dgm:prSet presAssocID="{BF741BC5-2E90-41E5-8F9B-231E1227D9F1}" presName="desBackupLeftNorm" presStyleCnt="0"/>
      <dgm:spPr/>
    </dgm:pt>
    <dgm:pt modelId="{E0BD1543-3383-4B75-B44E-564E805F35DC}" type="pres">
      <dgm:prSet presAssocID="{BF741BC5-2E90-41E5-8F9B-231E1227D9F1}" presName="desComposite" presStyleCnt="0"/>
      <dgm:spPr/>
    </dgm:pt>
    <dgm:pt modelId="{3BBCDC7E-CEBD-45EC-AD27-D47234F2BD9A}" type="pres">
      <dgm:prSet presAssocID="{BF741BC5-2E90-41E5-8F9B-231E1227D9F1}" presName="desCircle" presStyleLbl="node1" presStyleIdx="8" presStyleCnt="10"/>
      <dgm:spPr/>
    </dgm:pt>
    <dgm:pt modelId="{6A492B6F-964A-43BD-9D4F-E7344CD3167E}" type="pres">
      <dgm:prSet presAssocID="{BF741BC5-2E90-41E5-8F9B-231E1227D9F1}" presName="chTx" presStyleLbl="revTx" presStyleIdx="18" presStyleCnt="23"/>
      <dgm:spPr/>
    </dgm:pt>
    <dgm:pt modelId="{9131C9ED-41F8-4ADE-91F9-73D61359F806}" type="pres">
      <dgm:prSet presAssocID="{BF741BC5-2E90-41E5-8F9B-231E1227D9F1}" presName="desTx" presStyleLbl="revTx" presStyleIdx="19" presStyleCnt="23">
        <dgm:presLayoutVars>
          <dgm:bulletEnabled val="1"/>
        </dgm:presLayoutVars>
      </dgm:prSet>
      <dgm:spPr/>
    </dgm:pt>
    <dgm:pt modelId="{7D1770E9-E36E-4BE3-ACA1-5165AFEDDAB2}" type="pres">
      <dgm:prSet presAssocID="{BF741BC5-2E90-41E5-8F9B-231E1227D9F1}" presName="desBackupRightNorm" presStyleCnt="0"/>
      <dgm:spPr/>
    </dgm:pt>
    <dgm:pt modelId="{C56AE3E8-08B0-4244-8503-D84EE8CD74CB}" type="pres">
      <dgm:prSet presAssocID="{E245D8AC-4387-4D4F-8D1E-F9AE4303674C}" presName="desSpace" presStyleCnt="0"/>
      <dgm:spPr/>
    </dgm:pt>
    <dgm:pt modelId="{A25B083E-547C-4368-866D-DA5463D2BAD4}" type="pres">
      <dgm:prSet presAssocID="{11F910C7-3CEC-4A0E-B10B-8E32DCE58F5A}" presName="desBackupLeftNorm" presStyleCnt="0"/>
      <dgm:spPr/>
    </dgm:pt>
    <dgm:pt modelId="{A45F3F82-72E7-4F9B-8B0E-E5787E0EFE87}" type="pres">
      <dgm:prSet presAssocID="{11F910C7-3CEC-4A0E-B10B-8E32DCE58F5A}" presName="desComposite" presStyleCnt="0"/>
      <dgm:spPr/>
    </dgm:pt>
    <dgm:pt modelId="{F97A8E40-2AAA-4A11-B7C8-875A9ECAF056}" type="pres">
      <dgm:prSet presAssocID="{11F910C7-3CEC-4A0E-B10B-8E32DCE58F5A}" presName="desCircle" presStyleLbl="node1" presStyleIdx="9" presStyleCnt="10"/>
      <dgm:spPr/>
    </dgm:pt>
    <dgm:pt modelId="{1246FD38-723F-439D-BD63-2B5C206010CB}" type="pres">
      <dgm:prSet presAssocID="{11F910C7-3CEC-4A0E-B10B-8E32DCE58F5A}" presName="chTx" presStyleLbl="revTx" presStyleIdx="20" presStyleCnt="23"/>
      <dgm:spPr/>
    </dgm:pt>
    <dgm:pt modelId="{FA8AE713-DA10-4478-9A94-CDDC79511D00}" type="pres">
      <dgm:prSet presAssocID="{11F910C7-3CEC-4A0E-B10B-8E32DCE58F5A}" presName="desTx" presStyleLbl="revTx" presStyleIdx="21" presStyleCnt="23">
        <dgm:presLayoutVars>
          <dgm:bulletEnabled val="1"/>
        </dgm:presLayoutVars>
      </dgm:prSet>
      <dgm:spPr/>
    </dgm:pt>
    <dgm:pt modelId="{13E461E2-A646-4E99-B8B6-171F47D1D84D}" type="pres">
      <dgm:prSet presAssocID="{11F910C7-3CEC-4A0E-B10B-8E32DCE58F5A}" presName="desBackupRightNorm" presStyleCnt="0"/>
      <dgm:spPr/>
    </dgm:pt>
    <dgm:pt modelId="{AA1DC7BE-FDCE-4185-ADFE-8FE28AF96E58}" type="pres">
      <dgm:prSet presAssocID="{79A157B0-D8E2-4619-ADB6-A0C2A079AEE9}" presName="desSpace" presStyleCnt="0"/>
      <dgm:spPr/>
    </dgm:pt>
    <dgm:pt modelId="{F0BF02D8-32C6-4251-A79B-CE5ED152B1E9}" type="pres">
      <dgm:prSet presAssocID="{F6F95A5F-B063-40E6-8A0A-14B413812DDF}" presName="parComposite" presStyleCnt="0"/>
      <dgm:spPr/>
    </dgm:pt>
    <dgm:pt modelId="{BB033F4F-3E11-4C09-8A77-4F055861EA57}" type="pres">
      <dgm:prSet presAssocID="{F6F95A5F-B063-40E6-8A0A-14B413812DDF}" presName="parBigCircle" presStyleLbl="node0" presStyleIdx="2" presStyleCnt="3"/>
      <dgm:spPr/>
    </dgm:pt>
    <dgm:pt modelId="{D556B531-077F-41BF-AC76-CF5A23983D2D}" type="pres">
      <dgm:prSet presAssocID="{F6F95A5F-B063-40E6-8A0A-14B413812DDF}" presName="parTx" presStyleLbl="revTx" presStyleIdx="22" presStyleCnt="23"/>
      <dgm:spPr/>
    </dgm:pt>
    <dgm:pt modelId="{97896C68-7835-45CF-9F18-32B620FADF34}" type="pres">
      <dgm:prSet presAssocID="{F6F95A5F-B063-40E6-8A0A-14B413812DDF}" presName="bSpace" presStyleCnt="0"/>
      <dgm:spPr/>
    </dgm:pt>
    <dgm:pt modelId="{86391281-B479-4BF2-81F3-D37E7BFA8276}" type="pres">
      <dgm:prSet presAssocID="{F6F95A5F-B063-40E6-8A0A-14B413812DDF}" presName="parBackupNorm" presStyleCnt="0"/>
      <dgm:spPr/>
    </dgm:pt>
    <dgm:pt modelId="{87638436-D895-480F-9CA0-839051819E3A}" type="pres">
      <dgm:prSet presAssocID="{033FD303-CC3F-49EF-ADB4-D90A0EB3B4EA}" presName="parSpace" presStyleCnt="0"/>
      <dgm:spPr/>
    </dgm:pt>
  </dgm:ptLst>
  <dgm:cxnLst>
    <dgm:cxn modelId="{2E4FF90A-27EB-4C10-89F7-D54B1FD8A23A}" srcId="{A2032B2B-4815-4D82-B9AC-769DA66FF26E}" destId="{BF741BC5-2E90-41E5-8F9B-231E1227D9F1}" srcOrd="5" destOrd="0" parTransId="{D9ACC37F-EFA9-4142-A4A5-B1BF0A15116A}" sibTransId="{E245D8AC-4387-4D4F-8D1E-F9AE4303674C}"/>
    <dgm:cxn modelId="{4B54101D-29B0-4C5E-B421-E323BCF57C51}" srcId="{A2032B2B-4815-4D82-B9AC-769DA66FF26E}" destId="{F749FC17-CF01-4416-97F0-7E77634EE5A9}" srcOrd="3" destOrd="0" parTransId="{0DC9B0D0-D0B6-4C72-92AA-CA1A2CF75DC1}" sibTransId="{2E53022C-FA78-41D2-A0F2-4AAAD7C0341D}"/>
    <dgm:cxn modelId="{4394B022-D1C7-48C3-8654-56098FAEC058}" type="presOf" srcId="{F6F95A5F-B063-40E6-8A0A-14B413812DDF}" destId="{D556B531-077F-41BF-AC76-CF5A23983D2D}" srcOrd="0" destOrd="0" presId="urn:microsoft.com/office/officeart/2008/layout/CircleAccentTimeline"/>
    <dgm:cxn modelId="{E80B1425-5C4F-4553-B44C-79ECC8C09142}" srcId="{836F0F08-FDF6-4F15-AE03-92FA89C4A22A}" destId="{F6F95A5F-B063-40E6-8A0A-14B413812DDF}" srcOrd="2" destOrd="0" parTransId="{00F144FF-B081-45B1-BD42-A5483905E248}" sibTransId="{033FD303-CC3F-49EF-ADB4-D90A0EB3B4EA}"/>
    <dgm:cxn modelId="{2DF58025-22F4-4DEB-B814-2E85B553A4BE}" type="presOf" srcId="{A2032B2B-4815-4D82-B9AC-769DA66FF26E}" destId="{1D20494E-A07A-411C-BC49-AF7DDAFB4DE2}" srcOrd="0" destOrd="0" presId="urn:microsoft.com/office/officeart/2008/layout/CircleAccentTimeline"/>
    <dgm:cxn modelId="{E29D5F34-8F9D-45C3-B947-6E519BBFA8CB}" type="presOf" srcId="{DDEC5457-8888-4EEB-9BC7-F2FFE9F8145C}" destId="{034BD1E9-AB71-4958-B9E0-567897DA04F5}" srcOrd="0" destOrd="0" presId="urn:microsoft.com/office/officeart/2008/layout/CircleAccentTimeline"/>
    <dgm:cxn modelId="{677F0637-8092-44D5-9C29-6282E6261A61}" type="presOf" srcId="{836F0F08-FDF6-4F15-AE03-92FA89C4A22A}" destId="{FEACE287-F366-458D-89EB-9C6862015275}" srcOrd="0" destOrd="0" presId="urn:microsoft.com/office/officeart/2008/layout/CircleAccentTimeline"/>
    <dgm:cxn modelId="{51992C3F-91FF-4AD5-B987-C9F430F1F1FF}" type="presOf" srcId="{C45BA58A-9B03-46EF-A838-F528AD3410C1}" destId="{0CF54CE4-4D01-40B0-965A-85C40DB584A2}" srcOrd="0" destOrd="0" presId="urn:microsoft.com/office/officeart/2008/layout/CircleAccentTimeline"/>
    <dgm:cxn modelId="{7DA12363-FA84-4892-BE0E-FB9A5561DB5C}" type="presOf" srcId="{8690F129-194A-4359-876F-86FE7ADA9CC7}" destId="{E92E6CAB-3483-4D90-A81E-E13279A61D1F}" srcOrd="0" destOrd="0" presId="urn:microsoft.com/office/officeart/2008/layout/CircleAccentTimeline"/>
    <dgm:cxn modelId="{A9DE0469-6466-4009-8E22-A9CC81807195}" srcId="{A2032B2B-4815-4D82-B9AC-769DA66FF26E}" destId="{11F910C7-3CEC-4A0E-B10B-8E32DCE58F5A}" srcOrd="6" destOrd="0" parTransId="{07061522-00C7-48BE-A3D0-5FDA295551E4}" sibTransId="{79A157B0-D8E2-4619-ADB6-A0C2A079AEE9}"/>
    <dgm:cxn modelId="{0D76606A-3C3A-4223-8E7D-0457E70533FC}" srcId="{836F0F08-FDF6-4F15-AE03-92FA89C4A22A}" destId="{A2032B2B-4815-4D82-B9AC-769DA66FF26E}" srcOrd="1" destOrd="0" parTransId="{E1F06021-BE1A-48F4-A316-205D03EA8831}" sibTransId="{714A9299-F2E5-47AC-8D2C-38C2CC72FD31}"/>
    <dgm:cxn modelId="{5183984F-63C5-4D62-AC7A-2BD73D59B982}" type="presOf" srcId="{4D0EDFC4-6082-4E7E-B8DD-E829787DFE68}" destId="{A761E9B0-24C7-41F8-A965-D4189B7B7CC9}" srcOrd="0" destOrd="0" presId="urn:microsoft.com/office/officeart/2008/layout/CircleAccentTimeline"/>
    <dgm:cxn modelId="{2C00B355-2507-4B0C-858A-9A23A7629F17}" type="presOf" srcId="{ADAAD8C2-9D27-442D-BB79-2599EAC8939E}" destId="{DAC7A1F3-30BF-4DCD-819A-A51F95FE362D}" srcOrd="0" destOrd="0" presId="urn:microsoft.com/office/officeart/2008/layout/CircleAccentTimeline"/>
    <dgm:cxn modelId="{0F7A6256-2391-4845-83B7-70A4FEF61F45}" srcId="{906ABED5-C8DD-4BA8-9D2A-5C53E480EE62}" destId="{12ED3EEE-A1F2-467C-81B9-782503924D55}" srcOrd="2" destOrd="0" parTransId="{E6DE2613-1E0A-4800-B825-AD7E2BD04628}" sibTransId="{742387F3-3AE5-4A29-81C8-C7D92006EFBD}"/>
    <dgm:cxn modelId="{5AEDBC56-8938-40EA-9221-609A90584FEA}" type="presOf" srcId="{12ED3EEE-A1F2-467C-81B9-782503924D55}" destId="{9FB199B0-6E38-4FCC-B799-6C217EB5D3E2}" srcOrd="0" destOrd="0" presId="urn:microsoft.com/office/officeart/2008/layout/CircleAccentTimeline"/>
    <dgm:cxn modelId="{DD74238E-7C86-4E64-ACB0-C7722268EBA6}" srcId="{A2032B2B-4815-4D82-B9AC-769DA66FF26E}" destId="{8690F129-194A-4359-876F-86FE7ADA9CC7}" srcOrd="2" destOrd="0" parTransId="{42708430-C16C-4028-A5ED-1109D9F88004}" sibTransId="{E79237A2-CFEB-4D8B-B7E5-54B956415B39}"/>
    <dgm:cxn modelId="{14A34396-7FC1-4D32-A529-663671A3C178}" type="presOf" srcId="{F749FC17-CF01-4416-97F0-7E77634EE5A9}" destId="{6CA664F9-9CC3-4564-8D2E-A0C31EC8EAC5}" srcOrd="0" destOrd="0" presId="urn:microsoft.com/office/officeart/2008/layout/CircleAccentTimeline"/>
    <dgm:cxn modelId="{171065A2-AFBD-4B38-B8CC-F45FB03B2A30}" srcId="{836F0F08-FDF6-4F15-AE03-92FA89C4A22A}" destId="{906ABED5-C8DD-4BA8-9D2A-5C53E480EE62}" srcOrd="0" destOrd="0" parTransId="{77E4B216-B6BD-4187-875D-F36D2AB1A116}" sibTransId="{911CD544-8179-41AE-8E6E-01141B69E885}"/>
    <dgm:cxn modelId="{345B62AF-8B76-4156-9F08-B863D9AA1486}" type="presOf" srcId="{7EB28A7F-EC8E-4462-86DA-1322C2A9AB68}" destId="{AA2E7720-A414-48A9-BD71-828BDF973940}" srcOrd="0" destOrd="0" presId="urn:microsoft.com/office/officeart/2008/layout/CircleAccentTimeline"/>
    <dgm:cxn modelId="{AF4DB0AF-6DCD-4310-BD1E-D0001032445B}" srcId="{A2032B2B-4815-4D82-B9AC-769DA66FF26E}" destId="{7EB28A7F-EC8E-4462-86DA-1322C2A9AB68}" srcOrd="4" destOrd="0" parTransId="{6DE40B98-746E-4161-9424-744886C68164}" sibTransId="{A73771DA-9FA1-4398-857B-D2D636154DC0}"/>
    <dgm:cxn modelId="{9B9901B6-A089-402A-8CA3-7E2D729B73CE}" srcId="{A2032B2B-4815-4D82-B9AC-769DA66FF26E}" destId="{C45BA58A-9B03-46EF-A838-F528AD3410C1}" srcOrd="1" destOrd="0" parTransId="{C37DD855-0579-479B-9ACB-9B593E841725}" sibTransId="{F6A38BE4-81D4-4C0D-A34F-263BE944C62C}"/>
    <dgm:cxn modelId="{4BE032B8-27FC-4B30-BFB9-8838C6968143}" type="presOf" srcId="{906ABED5-C8DD-4BA8-9D2A-5C53E480EE62}" destId="{73145944-68A5-4E05-9B07-39064DB9C8C6}" srcOrd="0" destOrd="0" presId="urn:microsoft.com/office/officeart/2008/layout/CircleAccentTimeline"/>
    <dgm:cxn modelId="{0AC850D9-7E3C-4C41-BCB8-BAB642076051}" srcId="{906ABED5-C8DD-4BA8-9D2A-5C53E480EE62}" destId="{DDEC5457-8888-4EEB-9BC7-F2FFE9F8145C}" srcOrd="1" destOrd="0" parTransId="{7F3DD79B-0A39-40B3-A188-35049F6943A2}" sibTransId="{3E3A38E3-C4A8-4219-A37C-3D9052C41B70}"/>
    <dgm:cxn modelId="{BD0C9DE0-B3E6-459C-8FB3-E81376EA170B}" type="presOf" srcId="{11F910C7-3CEC-4A0E-B10B-8E32DCE58F5A}" destId="{1246FD38-723F-439D-BD63-2B5C206010CB}" srcOrd="0" destOrd="0" presId="urn:microsoft.com/office/officeart/2008/layout/CircleAccentTimeline"/>
    <dgm:cxn modelId="{BF87D0E3-15BC-46C1-B8E3-EAE3DB8EFDB6}" srcId="{A2032B2B-4815-4D82-B9AC-769DA66FF26E}" destId="{4D0EDFC4-6082-4E7E-B8DD-E829787DFE68}" srcOrd="0" destOrd="0" parTransId="{07032E79-328E-41A6-A02A-FCD188BDD1FD}" sibTransId="{8A1F268B-DD87-4F84-A4D0-1E94DE8BB006}"/>
    <dgm:cxn modelId="{95551AE7-A4CF-45EE-AD14-E5910BA4132C}" srcId="{906ABED5-C8DD-4BA8-9D2A-5C53E480EE62}" destId="{ADAAD8C2-9D27-442D-BB79-2599EAC8939E}" srcOrd="0" destOrd="0" parTransId="{82C225D0-442A-478D-9D8C-02DC4B837303}" sibTransId="{168B8535-5BC3-4606-9BBB-03D87D05B15E}"/>
    <dgm:cxn modelId="{087171F3-A617-4604-9998-DED1BC36F80D}" type="presOf" srcId="{BF741BC5-2E90-41E5-8F9B-231E1227D9F1}" destId="{6A492B6F-964A-43BD-9D4F-E7344CD3167E}" srcOrd="0" destOrd="0" presId="urn:microsoft.com/office/officeart/2008/layout/CircleAccentTimeline"/>
    <dgm:cxn modelId="{57EB99AA-F89D-419C-92D7-A775C0E14B04}" type="presParOf" srcId="{FEACE287-F366-458D-89EB-9C6862015275}" destId="{EF7BEFDA-FB8C-46B7-AB95-355FE518CAE8}" srcOrd="0" destOrd="0" presId="urn:microsoft.com/office/officeart/2008/layout/CircleAccentTimeline"/>
    <dgm:cxn modelId="{A70AAF26-323D-43B3-AF61-346C445F9C8B}" type="presParOf" srcId="{EF7BEFDA-FB8C-46B7-AB95-355FE518CAE8}" destId="{9DF91512-E2BD-4F2D-9E2D-45FDD14C94AF}" srcOrd="0" destOrd="0" presId="urn:microsoft.com/office/officeart/2008/layout/CircleAccentTimeline"/>
    <dgm:cxn modelId="{470AE809-4072-46D4-B185-6E82A5097B65}" type="presParOf" srcId="{EF7BEFDA-FB8C-46B7-AB95-355FE518CAE8}" destId="{73145944-68A5-4E05-9B07-39064DB9C8C6}" srcOrd="1" destOrd="0" presId="urn:microsoft.com/office/officeart/2008/layout/CircleAccentTimeline"/>
    <dgm:cxn modelId="{73B4D35B-6B17-4A9D-B704-89D303328E4B}" type="presParOf" srcId="{EF7BEFDA-FB8C-46B7-AB95-355FE518CAE8}" destId="{29647BE6-0304-4292-A5F9-4CCD40EDED5C}" srcOrd="2" destOrd="0" presId="urn:microsoft.com/office/officeart/2008/layout/CircleAccentTimeline"/>
    <dgm:cxn modelId="{DF54BF0E-6331-4202-82F2-41669F666DA3}" type="presParOf" srcId="{FEACE287-F366-458D-89EB-9C6862015275}" destId="{3D3104B4-3D75-420D-BD4A-C4EF6B1CC9E8}" srcOrd="1" destOrd="0" presId="urn:microsoft.com/office/officeart/2008/layout/CircleAccentTimeline"/>
    <dgm:cxn modelId="{3BC0B353-14C9-4FD4-95DD-12EDE686CAC8}" type="presParOf" srcId="{FEACE287-F366-458D-89EB-9C6862015275}" destId="{6F66C455-FAFB-4583-9E4B-899C8CCB4481}" srcOrd="2" destOrd="0" presId="urn:microsoft.com/office/officeart/2008/layout/CircleAccentTimeline"/>
    <dgm:cxn modelId="{7E68206B-19C1-47AE-8FE5-8362692A1151}" type="presParOf" srcId="{FEACE287-F366-458D-89EB-9C6862015275}" destId="{EB3F41D3-91DB-4BBA-B5BB-EC1445FE54AE}" srcOrd="3" destOrd="0" presId="urn:microsoft.com/office/officeart/2008/layout/CircleAccentTimeline"/>
    <dgm:cxn modelId="{4DDE5572-CE3F-468D-8130-BC1342755EE8}" type="presParOf" srcId="{FEACE287-F366-458D-89EB-9C6862015275}" destId="{FC532467-9D27-47BB-A9E1-315BE496AC45}" srcOrd="4" destOrd="0" presId="urn:microsoft.com/office/officeart/2008/layout/CircleAccentTimeline"/>
    <dgm:cxn modelId="{53A37AD6-4DA9-41EB-89D2-AEAC78E738FD}" type="presParOf" srcId="{FC532467-9D27-47BB-A9E1-315BE496AC45}" destId="{D5B5C68A-0D60-4764-A2CD-7A13FC6D21BD}" srcOrd="0" destOrd="0" presId="urn:microsoft.com/office/officeart/2008/layout/CircleAccentTimeline"/>
    <dgm:cxn modelId="{31CB7B04-32D8-4557-87A3-BE03E9FFC2A3}" type="presParOf" srcId="{FC532467-9D27-47BB-A9E1-315BE496AC45}" destId="{DAC7A1F3-30BF-4DCD-819A-A51F95FE362D}" srcOrd="1" destOrd="0" presId="urn:microsoft.com/office/officeart/2008/layout/CircleAccentTimeline"/>
    <dgm:cxn modelId="{83131E3F-DBEC-4972-8052-A60856E9D813}" type="presParOf" srcId="{FC532467-9D27-47BB-A9E1-315BE496AC45}" destId="{C735EFE7-97CE-4FD8-B090-5B823CFBC295}" srcOrd="2" destOrd="0" presId="urn:microsoft.com/office/officeart/2008/layout/CircleAccentTimeline"/>
    <dgm:cxn modelId="{924E7F19-D528-49F2-89E4-B110C474F3D0}" type="presParOf" srcId="{FEACE287-F366-458D-89EB-9C6862015275}" destId="{9726A746-C56E-4756-8A20-CA8843066424}" srcOrd="5" destOrd="0" presId="urn:microsoft.com/office/officeart/2008/layout/CircleAccentTimeline"/>
    <dgm:cxn modelId="{670135C4-89EB-4D04-A50B-B93E5DCB610C}" type="presParOf" srcId="{FEACE287-F366-458D-89EB-9C6862015275}" destId="{F35F0C05-282F-4505-B47C-3E6FC68D97DE}" srcOrd="6" destOrd="0" presId="urn:microsoft.com/office/officeart/2008/layout/CircleAccentTimeline"/>
    <dgm:cxn modelId="{A40A7323-5F1E-402E-B34D-4B01CA1FCB30}" type="presParOf" srcId="{FEACE287-F366-458D-89EB-9C6862015275}" destId="{B78651F0-E1D5-4DFB-AE97-D291DAE7B9BA}" srcOrd="7" destOrd="0" presId="urn:microsoft.com/office/officeart/2008/layout/CircleAccentTimeline"/>
    <dgm:cxn modelId="{C941C373-80F0-4761-B8FC-00A5D567143C}" type="presParOf" srcId="{FEACE287-F366-458D-89EB-9C6862015275}" destId="{907C70CC-148A-46B4-AFFB-3A1520AF844C}" srcOrd="8" destOrd="0" presId="urn:microsoft.com/office/officeart/2008/layout/CircleAccentTimeline"/>
    <dgm:cxn modelId="{5E8EF3DD-4D8F-4714-AE76-6533D5105114}" type="presParOf" srcId="{907C70CC-148A-46B4-AFFB-3A1520AF844C}" destId="{BEFF1BC6-E96B-4E8B-8701-7B9D9546914E}" srcOrd="0" destOrd="0" presId="urn:microsoft.com/office/officeart/2008/layout/CircleAccentTimeline"/>
    <dgm:cxn modelId="{DED4B428-BEEF-4A36-9097-B6812E5B51CC}" type="presParOf" srcId="{907C70CC-148A-46B4-AFFB-3A1520AF844C}" destId="{034BD1E9-AB71-4958-B9E0-567897DA04F5}" srcOrd="1" destOrd="0" presId="urn:microsoft.com/office/officeart/2008/layout/CircleAccentTimeline"/>
    <dgm:cxn modelId="{3622C9D1-955E-4DEF-BE22-BFE98B87F8CF}" type="presParOf" srcId="{907C70CC-148A-46B4-AFFB-3A1520AF844C}" destId="{FCF7667E-A01B-453C-AD0D-9ED5FA9611B4}" srcOrd="2" destOrd="0" presId="urn:microsoft.com/office/officeart/2008/layout/CircleAccentTimeline"/>
    <dgm:cxn modelId="{36AE2C00-FA30-4D4D-BFC7-7B41BAD44379}" type="presParOf" srcId="{FEACE287-F366-458D-89EB-9C6862015275}" destId="{72F12FF5-FEFA-4C2E-BF50-259401523620}" srcOrd="9" destOrd="0" presId="urn:microsoft.com/office/officeart/2008/layout/CircleAccentTimeline"/>
    <dgm:cxn modelId="{4BA69808-192B-4D41-9B1E-8C28BA06103F}" type="presParOf" srcId="{FEACE287-F366-458D-89EB-9C6862015275}" destId="{89C6E1B9-A3D4-440C-AE16-3BDB2C49B995}" srcOrd="10" destOrd="0" presId="urn:microsoft.com/office/officeart/2008/layout/CircleAccentTimeline"/>
    <dgm:cxn modelId="{338F0D57-8345-48AD-94EF-8C1F777DE9EA}" type="presParOf" srcId="{FEACE287-F366-458D-89EB-9C6862015275}" destId="{4F23C7CD-638D-46E2-98CE-8885B60772DA}" srcOrd="11" destOrd="0" presId="urn:microsoft.com/office/officeart/2008/layout/CircleAccentTimeline"/>
    <dgm:cxn modelId="{5DB05243-9347-4710-873C-0DBBDD2B38C0}" type="presParOf" srcId="{FEACE287-F366-458D-89EB-9C6862015275}" destId="{0DAF7052-AB04-4652-8B95-9FEB46FAC75A}" srcOrd="12" destOrd="0" presId="urn:microsoft.com/office/officeart/2008/layout/CircleAccentTimeline"/>
    <dgm:cxn modelId="{F4D9FE46-6641-4DD1-B9ED-C4DB87A8C8F8}" type="presParOf" srcId="{0DAF7052-AB04-4652-8B95-9FEB46FAC75A}" destId="{75F481FF-B7AA-4C12-B026-60A173DB1BA4}" srcOrd="0" destOrd="0" presId="urn:microsoft.com/office/officeart/2008/layout/CircleAccentTimeline"/>
    <dgm:cxn modelId="{22E03347-8C1E-4ACE-88D5-6C2460C5F35D}" type="presParOf" srcId="{0DAF7052-AB04-4652-8B95-9FEB46FAC75A}" destId="{9FB199B0-6E38-4FCC-B799-6C217EB5D3E2}" srcOrd="1" destOrd="0" presId="urn:microsoft.com/office/officeart/2008/layout/CircleAccentTimeline"/>
    <dgm:cxn modelId="{35F64562-1767-4045-B53F-28CBF1F6A55C}" type="presParOf" srcId="{0DAF7052-AB04-4652-8B95-9FEB46FAC75A}" destId="{BB13C646-63ED-4BA8-B399-3AFC1C579DDA}" srcOrd="2" destOrd="0" presId="urn:microsoft.com/office/officeart/2008/layout/CircleAccentTimeline"/>
    <dgm:cxn modelId="{64BE54F4-5E85-4DCC-9D19-330D23B5FE56}" type="presParOf" srcId="{FEACE287-F366-458D-89EB-9C6862015275}" destId="{A73AFF4C-939E-4557-B305-2FEBA0F5EC97}" srcOrd="13" destOrd="0" presId="urn:microsoft.com/office/officeart/2008/layout/CircleAccentTimeline"/>
    <dgm:cxn modelId="{56172A2A-655B-4838-8981-EBD428437482}" type="presParOf" srcId="{FEACE287-F366-458D-89EB-9C6862015275}" destId="{F4260A77-A4BC-41AD-911F-65ABCBEDA217}" srcOrd="14" destOrd="0" presId="urn:microsoft.com/office/officeart/2008/layout/CircleAccentTimeline"/>
    <dgm:cxn modelId="{165424D0-59F7-457E-8096-4CB02AD2DBEC}" type="presParOf" srcId="{FEACE287-F366-458D-89EB-9C6862015275}" destId="{7A73E485-8288-45B0-89FB-6901D259EF85}" srcOrd="15" destOrd="0" presId="urn:microsoft.com/office/officeart/2008/layout/CircleAccentTimeline"/>
    <dgm:cxn modelId="{25C69E36-B14B-4A60-B7A2-9A227A2AD00C}" type="presParOf" srcId="{7A73E485-8288-45B0-89FB-6901D259EF85}" destId="{96600FC4-3397-40B9-A26F-4B363852497B}" srcOrd="0" destOrd="0" presId="urn:microsoft.com/office/officeart/2008/layout/CircleAccentTimeline"/>
    <dgm:cxn modelId="{259D8E9E-9C6F-4BD6-9F94-EFA1E8360552}" type="presParOf" srcId="{7A73E485-8288-45B0-89FB-6901D259EF85}" destId="{1D20494E-A07A-411C-BC49-AF7DDAFB4DE2}" srcOrd="1" destOrd="0" presId="urn:microsoft.com/office/officeart/2008/layout/CircleAccentTimeline"/>
    <dgm:cxn modelId="{5C5E8FEA-AA9B-445A-B88A-0143C2E51905}" type="presParOf" srcId="{7A73E485-8288-45B0-89FB-6901D259EF85}" destId="{95821B07-AFED-4B0F-992A-CD9225C0AC75}" srcOrd="2" destOrd="0" presId="urn:microsoft.com/office/officeart/2008/layout/CircleAccentTimeline"/>
    <dgm:cxn modelId="{08BD23DF-8A97-4777-AE1C-A47764E877AE}" type="presParOf" srcId="{FEACE287-F366-458D-89EB-9C6862015275}" destId="{2EC770B7-9452-4852-A839-B0BEA78FFF66}" srcOrd="16" destOrd="0" presId="urn:microsoft.com/office/officeart/2008/layout/CircleAccentTimeline"/>
    <dgm:cxn modelId="{852B79DC-AD8D-4EB7-B0AB-3B9E6EF3663B}" type="presParOf" srcId="{FEACE287-F366-458D-89EB-9C6862015275}" destId="{58740945-8328-4909-8DC0-090003EF6312}" srcOrd="17" destOrd="0" presId="urn:microsoft.com/office/officeart/2008/layout/CircleAccentTimeline"/>
    <dgm:cxn modelId="{221CA3BD-4931-41B0-93C6-24DB511A6F5F}" type="presParOf" srcId="{FEACE287-F366-458D-89EB-9C6862015275}" destId="{6B86C754-AC06-4BD2-B1F0-D863C5C733D9}" srcOrd="18" destOrd="0" presId="urn:microsoft.com/office/officeart/2008/layout/CircleAccentTimeline"/>
    <dgm:cxn modelId="{2296CF29-14DE-42AD-9544-7383F90DB34D}" type="presParOf" srcId="{FEACE287-F366-458D-89EB-9C6862015275}" destId="{0DD51842-A128-4E26-9E92-1424B83F1A12}" srcOrd="19" destOrd="0" presId="urn:microsoft.com/office/officeart/2008/layout/CircleAccentTimeline"/>
    <dgm:cxn modelId="{649AB3EF-7DE2-4AE9-B035-7B9DE9BE0BE0}" type="presParOf" srcId="{0DD51842-A128-4E26-9E92-1424B83F1A12}" destId="{88C9FE80-1AE6-420E-A1B8-7829ED0031BE}" srcOrd="0" destOrd="0" presId="urn:microsoft.com/office/officeart/2008/layout/CircleAccentTimeline"/>
    <dgm:cxn modelId="{12EADB52-6F86-4D0E-8D97-157BA8037FAF}" type="presParOf" srcId="{0DD51842-A128-4E26-9E92-1424B83F1A12}" destId="{A761E9B0-24C7-41F8-A965-D4189B7B7CC9}" srcOrd="1" destOrd="0" presId="urn:microsoft.com/office/officeart/2008/layout/CircleAccentTimeline"/>
    <dgm:cxn modelId="{97F8F704-8B63-49DE-ACA9-7378021683D0}" type="presParOf" srcId="{0DD51842-A128-4E26-9E92-1424B83F1A12}" destId="{688E8C09-2CB9-46E2-A141-2C677B1F0039}" srcOrd="2" destOrd="0" presId="urn:microsoft.com/office/officeart/2008/layout/CircleAccentTimeline"/>
    <dgm:cxn modelId="{EAA2EEC5-B59A-4E31-987E-12695C721736}" type="presParOf" srcId="{FEACE287-F366-458D-89EB-9C6862015275}" destId="{503EDD9E-8045-4029-BAB5-0D32B10DA447}" srcOrd="20" destOrd="0" presId="urn:microsoft.com/office/officeart/2008/layout/CircleAccentTimeline"/>
    <dgm:cxn modelId="{CE41B73A-23A6-4A01-A9D1-4B1BCE0A3C2A}" type="presParOf" srcId="{FEACE287-F366-458D-89EB-9C6862015275}" destId="{377F96E8-74E0-468A-9010-B289DFC4B67C}" srcOrd="21" destOrd="0" presId="urn:microsoft.com/office/officeart/2008/layout/CircleAccentTimeline"/>
    <dgm:cxn modelId="{D1B36210-BC67-48F8-8B5E-D65C064D8256}" type="presParOf" srcId="{FEACE287-F366-458D-89EB-9C6862015275}" destId="{664050B7-36BD-4394-92C3-9AE1D01B9543}" srcOrd="22" destOrd="0" presId="urn:microsoft.com/office/officeart/2008/layout/CircleAccentTimeline"/>
    <dgm:cxn modelId="{7DE0241C-93DC-4C08-A0E6-D5D19BE6119D}" type="presParOf" srcId="{FEACE287-F366-458D-89EB-9C6862015275}" destId="{086FAE60-2AF1-4116-903B-DCA2CA4F8A1C}" srcOrd="23" destOrd="0" presId="urn:microsoft.com/office/officeart/2008/layout/CircleAccentTimeline"/>
    <dgm:cxn modelId="{DEB3E23F-D317-4EBF-AD7E-DDB900181E55}" type="presParOf" srcId="{086FAE60-2AF1-4116-903B-DCA2CA4F8A1C}" destId="{930B9601-985C-4997-B252-89793FE9FD9D}" srcOrd="0" destOrd="0" presId="urn:microsoft.com/office/officeart/2008/layout/CircleAccentTimeline"/>
    <dgm:cxn modelId="{C0FB5103-5099-4278-8262-192D7F196044}" type="presParOf" srcId="{086FAE60-2AF1-4116-903B-DCA2CA4F8A1C}" destId="{0CF54CE4-4D01-40B0-965A-85C40DB584A2}" srcOrd="1" destOrd="0" presId="urn:microsoft.com/office/officeart/2008/layout/CircleAccentTimeline"/>
    <dgm:cxn modelId="{3595E9D7-BDB8-4632-9A26-0FAF12F30246}" type="presParOf" srcId="{086FAE60-2AF1-4116-903B-DCA2CA4F8A1C}" destId="{F4578D5A-CE0C-4D5B-B17C-17B0EB01B7EF}" srcOrd="2" destOrd="0" presId="urn:microsoft.com/office/officeart/2008/layout/CircleAccentTimeline"/>
    <dgm:cxn modelId="{50D84B2E-BDC9-4F33-B3DF-1CD722EDA303}" type="presParOf" srcId="{FEACE287-F366-458D-89EB-9C6862015275}" destId="{7F9F54A7-5998-4715-9DE8-BB9D8590AABA}" srcOrd="24" destOrd="0" presId="urn:microsoft.com/office/officeart/2008/layout/CircleAccentTimeline"/>
    <dgm:cxn modelId="{6CEC3747-78EF-4491-AC9E-30BC9F5A655B}" type="presParOf" srcId="{FEACE287-F366-458D-89EB-9C6862015275}" destId="{784F7613-5E9E-4D93-A152-FDC144C718F8}" srcOrd="25" destOrd="0" presId="urn:microsoft.com/office/officeart/2008/layout/CircleAccentTimeline"/>
    <dgm:cxn modelId="{96EFB953-E382-4A0D-AD9D-0A82DADC5DAC}" type="presParOf" srcId="{FEACE287-F366-458D-89EB-9C6862015275}" destId="{3DFD510E-CB14-4142-80B3-B3580D253241}" srcOrd="26" destOrd="0" presId="urn:microsoft.com/office/officeart/2008/layout/CircleAccentTimeline"/>
    <dgm:cxn modelId="{449CE993-B0B9-476D-A4C6-CB20635D4BF0}" type="presParOf" srcId="{FEACE287-F366-458D-89EB-9C6862015275}" destId="{32F66C01-9FD7-48CB-A539-0E259D479CC0}" srcOrd="27" destOrd="0" presId="urn:microsoft.com/office/officeart/2008/layout/CircleAccentTimeline"/>
    <dgm:cxn modelId="{A7D736DB-2720-41E8-888A-8FD98E59A16B}" type="presParOf" srcId="{32F66C01-9FD7-48CB-A539-0E259D479CC0}" destId="{9592EA9C-1A24-4F17-ACD7-757C15CBAF4C}" srcOrd="0" destOrd="0" presId="urn:microsoft.com/office/officeart/2008/layout/CircleAccentTimeline"/>
    <dgm:cxn modelId="{D268327C-7CC4-4335-ACB3-B2CBA85DA428}" type="presParOf" srcId="{32F66C01-9FD7-48CB-A539-0E259D479CC0}" destId="{E92E6CAB-3483-4D90-A81E-E13279A61D1F}" srcOrd="1" destOrd="0" presId="urn:microsoft.com/office/officeart/2008/layout/CircleAccentTimeline"/>
    <dgm:cxn modelId="{F9DBC22B-5738-46AA-9747-FF8D07B4E247}" type="presParOf" srcId="{32F66C01-9FD7-48CB-A539-0E259D479CC0}" destId="{2ADD1513-78F8-4085-B3D8-ACE2CE4C0A31}" srcOrd="2" destOrd="0" presId="urn:microsoft.com/office/officeart/2008/layout/CircleAccentTimeline"/>
    <dgm:cxn modelId="{B44EDCFA-5DA3-4962-9990-BDAEB8CFD639}" type="presParOf" srcId="{FEACE287-F366-458D-89EB-9C6862015275}" destId="{1ADB52C7-0571-4474-BAA8-AB71E9284A0D}" srcOrd="28" destOrd="0" presId="urn:microsoft.com/office/officeart/2008/layout/CircleAccentTimeline"/>
    <dgm:cxn modelId="{1CE2339F-FB9C-469A-91BF-247F4D35ECA5}" type="presParOf" srcId="{FEACE287-F366-458D-89EB-9C6862015275}" destId="{B3C55D3F-EA66-401F-8877-2D4B05468CB5}" srcOrd="29" destOrd="0" presId="urn:microsoft.com/office/officeart/2008/layout/CircleAccentTimeline"/>
    <dgm:cxn modelId="{60A33FC1-37BD-4EBA-80D1-40CD7508552D}" type="presParOf" srcId="{FEACE287-F366-458D-89EB-9C6862015275}" destId="{D6BB8AB3-7CF0-4700-B87B-4D86B2DE4F5F}" srcOrd="30" destOrd="0" presId="urn:microsoft.com/office/officeart/2008/layout/CircleAccentTimeline"/>
    <dgm:cxn modelId="{5407ED58-2653-435D-8AC7-F11DA6F42316}" type="presParOf" srcId="{FEACE287-F366-458D-89EB-9C6862015275}" destId="{AC2E533D-8E10-431E-B941-9A84280F9E48}" srcOrd="31" destOrd="0" presId="urn:microsoft.com/office/officeart/2008/layout/CircleAccentTimeline"/>
    <dgm:cxn modelId="{13BF2719-8259-4AF2-BB91-C38CD1EAB5CE}" type="presParOf" srcId="{AC2E533D-8E10-431E-B941-9A84280F9E48}" destId="{1F447E89-E79F-4141-BC99-CF776F1F1C19}" srcOrd="0" destOrd="0" presId="urn:microsoft.com/office/officeart/2008/layout/CircleAccentTimeline"/>
    <dgm:cxn modelId="{3248B223-495B-48F3-90DA-0E7D73DF636D}" type="presParOf" srcId="{AC2E533D-8E10-431E-B941-9A84280F9E48}" destId="{6CA664F9-9CC3-4564-8D2E-A0C31EC8EAC5}" srcOrd="1" destOrd="0" presId="urn:microsoft.com/office/officeart/2008/layout/CircleAccentTimeline"/>
    <dgm:cxn modelId="{F047F100-8951-4559-AEDA-27CEFCDCD619}" type="presParOf" srcId="{AC2E533D-8E10-431E-B941-9A84280F9E48}" destId="{1F630397-6297-427F-97EF-950E43EAA8E9}" srcOrd="2" destOrd="0" presId="urn:microsoft.com/office/officeart/2008/layout/CircleAccentTimeline"/>
    <dgm:cxn modelId="{174E7A9F-25CB-4DFC-8773-91A2484E42ED}" type="presParOf" srcId="{FEACE287-F366-458D-89EB-9C6862015275}" destId="{50849AE0-A8E8-4C02-8E44-2E17467A27F5}" srcOrd="32" destOrd="0" presId="urn:microsoft.com/office/officeart/2008/layout/CircleAccentTimeline"/>
    <dgm:cxn modelId="{D51B3399-75B6-4E68-A5A2-0CF5B7247267}" type="presParOf" srcId="{FEACE287-F366-458D-89EB-9C6862015275}" destId="{3A85BEF1-BD1C-4EC0-AF83-B95D624F792E}" srcOrd="33" destOrd="0" presId="urn:microsoft.com/office/officeart/2008/layout/CircleAccentTimeline"/>
    <dgm:cxn modelId="{FCCC133F-414A-497C-885D-9CDC2B608948}" type="presParOf" srcId="{FEACE287-F366-458D-89EB-9C6862015275}" destId="{006E42BF-435C-488F-9E4F-093489CCE5C6}" srcOrd="34" destOrd="0" presId="urn:microsoft.com/office/officeart/2008/layout/CircleAccentTimeline"/>
    <dgm:cxn modelId="{CFA7369C-DD11-412C-8AD8-95467D03FA82}" type="presParOf" srcId="{FEACE287-F366-458D-89EB-9C6862015275}" destId="{A3BC98E9-8054-4C53-9791-78D2EA3BAA73}" srcOrd="35" destOrd="0" presId="urn:microsoft.com/office/officeart/2008/layout/CircleAccentTimeline"/>
    <dgm:cxn modelId="{8DB85E69-D900-40C9-B3B0-36419419384F}" type="presParOf" srcId="{A3BC98E9-8054-4C53-9791-78D2EA3BAA73}" destId="{F039BC38-7E3B-4CCD-BC39-99BE3CAD7004}" srcOrd="0" destOrd="0" presId="urn:microsoft.com/office/officeart/2008/layout/CircleAccentTimeline"/>
    <dgm:cxn modelId="{0975947A-C99E-457F-9F1E-770DFEC91EEF}" type="presParOf" srcId="{A3BC98E9-8054-4C53-9791-78D2EA3BAA73}" destId="{AA2E7720-A414-48A9-BD71-828BDF973940}" srcOrd="1" destOrd="0" presId="urn:microsoft.com/office/officeart/2008/layout/CircleAccentTimeline"/>
    <dgm:cxn modelId="{F35D4D6E-7A32-4D64-ADC3-F6AF56E1AFB5}" type="presParOf" srcId="{A3BC98E9-8054-4C53-9791-78D2EA3BAA73}" destId="{945FCA18-2F61-417A-ABB6-C38E6D18E14E}" srcOrd="2" destOrd="0" presId="urn:microsoft.com/office/officeart/2008/layout/CircleAccentTimeline"/>
    <dgm:cxn modelId="{338F4069-48F8-4144-913F-545FC9BC4A1D}" type="presParOf" srcId="{FEACE287-F366-458D-89EB-9C6862015275}" destId="{3253C313-D61E-4438-84BC-3E6BDEA5C0BB}" srcOrd="36" destOrd="0" presId="urn:microsoft.com/office/officeart/2008/layout/CircleAccentTimeline"/>
    <dgm:cxn modelId="{3A70BF27-7546-4BE4-8CC4-2B4150604FD3}" type="presParOf" srcId="{FEACE287-F366-458D-89EB-9C6862015275}" destId="{F2EAE370-4EBF-4198-AC67-F4FD8D34129C}" srcOrd="37" destOrd="0" presId="urn:microsoft.com/office/officeart/2008/layout/CircleAccentTimeline"/>
    <dgm:cxn modelId="{F3D1D277-CF26-419E-8A4C-983018196210}" type="presParOf" srcId="{FEACE287-F366-458D-89EB-9C6862015275}" destId="{8122034E-671F-4FE9-97D3-7FC5D62E201A}" srcOrd="38" destOrd="0" presId="urn:microsoft.com/office/officeart/2008/layout/CircleAccentTimeline"/>
    <dgm:cxn modelId="{7C30EBA3-AAF2-4C41-A974-D431BDEE3142}" type="presParOf" srcId="{FEACE287-F366-458D-89EB-9C6862015275}" destId="{E0BD1543-3383-4B75-B44E-564E805F35DC}" srcOrd="39" destOrd="0" presId="urn:microsoft.com/office/officeart/2008/layout/CircleAccentTimeline"/>
    <dgm:cxn modelId="{80C32BEB-B039-4A8D-981A-8DAFFA172E75}" type="presParOf" srcId="{E0BD1543-3383-4B75-B44E-564E805F35DC}" destId="{3BBCDC7E-CEBD-45EC-AD27-D47234F2BD9A}" srcOrd="0" destOrd="0" presId="urn:microsoft.com/office/officeart/2008/layout/CircleAccentTimeline"/>
    <dgm:cxn modelId="{D6270137-8A4C-4905-B2CF-5CC81FC1A2EB}" type="presParOf" srcId="{E0BD1543-3383-4B75-B44E-564E805F35DC}" destId="{6A492B6F-964A-43BD-9D4F-E7344CD3167E}" srcOrd="1" destOrd="0" presId="urn:microsoft.com/office/officeart/2008/layout/CircleAccentTimeline"/>
    <dgm:cxn modelId="{3F814C63-247B-4F6A-A079-E371EDCDEB8D}" type="presParOf" srcId="{E0BD1543-3383-4B75-B44E-564E805F35DC}" destId="{9131C9ED-41F8-4ADE-91F9-73D61359F806}" srcOrd="2" destOrd="0" presId="urn:microsoft.com/office/officeart/2008/layout/CircleAccentTimeline"/>
    <dgm:cxn modelId="{F2FBE473-A32E-473C-AA8D-66181871FA39}" type="presParOf" srcId="{FEACE287-F366-458D-89EB-9C6862015275}" destId="{7D1770E9-E36E-4BE3-ACA1-5165AFEDDAB2}" srcOrd="40" destOrd="0" presId="urn:microsoft.com/office/officeart/2008/layout/CircleAccentTimeline"/>
    <dgm:cxn modelId="{545F9AE1-E1D3-4D3A-ACE3-4A1B820531C0}" type="presParOf" srcId="{FEACE287-F366-458D-89EB-9C6862015275}" destId="{C56AE3E8-08B0-4244-8503-D84EE8CD74CB}" srcOrd="41" destOrd="0" presId="urn:microsoft.com/office/officeart/2008/layout/CircleAccentTimeline"/>
    <dgm:cxn modelId="{18F7C29B-270D-457C-9AF7-FB628DF265F6}" type="presParOf" srcId="{FEACE287-F366-458D-89EB-9C6862015275}" destId="{A25B083E-547C-4368-866D-DA5463D2BAD4}" srcOrd="42" destOrd="0" presId="urn:microsoft.com/office/officeart/2008/layout/CircleAccentTimeline"/>
    <dgm:cxn modelId="{A49AAC0E-E1D4-4C85-AAAB-D5CAE705DDCA}" type="presParOf" srcId="{FEACE287-F366-458D-89EB-9C6862015275}" destId="{A45F3F82-72E7-4F9B-8B0E-E5787E0EFE87}" srcOrd="43" destOrd="0" presId="urn:microsoft.com/office/officeart/2008/layout/CircleAccentTimeline"/>
    <dgm:cxn modelId="{319CB82E-17C1-4D2B-819C-B67951581D65}" type="presParOf" srcId="{A45F3F82-72E7-4F9B-8B0E-E5787E0EFE87}" destId="{F97A8E40-2AAA-4A11-B7C8-875A9ECAF056}" srcOrd="0" destOrd="0" presId="urn:microsoft.com/office/officeart/2008/layout/CircleAccentTimeline"/>
    <dgm:cxn modelId="{BB00FB48-1DC0-4476-BBE9-6299BEE8DACB}" type="presParOf" srcId="{A45F3F82-72E7-4F9B-8B0E-E5787E0EFE87}" destId="{1246FD38-723F-439D-BD63-2B5C206010CB}" srcOrd="1" destOrd="0" presId="urn:microsoft.com/office/officeart/2008/layout/CircleAccentTimeline"/>
    <dgm:cxn modelId="{1009F7ED-D3D7-4BA5-8515-F1CCB4CB7972}" type="presParOf" srcId="{A45F3F82-72E7-4F9B-8B0E-E5787E0EFE87}" destId="{FA8AE713-DA10-4478-9A94-CDDC79511D00}" srcOrd="2" destOrd="0" presId="urn:microsoft.com/office/officeart/2008/layout/CircleAccentTimeline"/>
    <dgm:cxn modelId="{0EDD614C-A5A6-42AA-BB60-40E259711682}" type="presParOf" srcId="{FEACE287-F366-458D-89EB-9C6862015275}" destId="{13E461E2-A646-4E99-B8B6-171F47D1D84D}" srcOrd="44" destOrd="0" presId="urn:microsoft.com/office/officeart/2008/layout/CircleAccentTimeline"/>
    <dgm:cxn modelId="{23D6CD13-90F4-4731-8F6E-38074032C2A1}" type="presParOf" srcId="{FEACE287-F366-458D-89EB-9C6862015275}" destId="{AA1DC7BE-FDCE-4185-ADFE-8FE28AF96E58}" srcOrd="45" destOrd="0" presId="urn:microsoft.com/office/officeart/2008/layout/CircleAccentTimeline"/>
    <dgm:cxn modelId="{1535E13A-66EF-4580-8905-830951FB639B}" type="presParOf" srcId="{FEACE287-F366-458D-89EB-9C6862015275}" destId="{F0BF02D8-32C6-4251-A79B-CE5ED152B1E9}" srcOrd="46" destOrd="0" presId="urn:microsoft.com/office/officeart/2008/layout/CircleAccentTimeline"/>
    <dgm:cxn modelId="{5CF10390-7CCE-45AD-8CD9-8500FAE32E6B}" type="presParOf" srcId="{F0BF02D8-32C6-4251-A79B-CE5ED152B1E9}" destId="{BB033F4F-3E11-4C09-8A77-4F055861EA57}" srcOrd="0" destOrd="0" presId="urn:microsoft.com/office/officeart/2008/layout/CircleAccentTimeline"/>
    <dgm:cxn modelId="{F2BB8236-DB26-48A5-B8DB-5DA099085AED}" type="presParOf" srcId="{F0BF02D8-32C6-4251-A79B-CE5ED152B1E9}" destId="{D556B531-077F-41BF-AC76-CF5A23983D2D}" srcOrd="1" destOrd="0" presId="urn:microsoft.com/office/officeart/2008/layout/CircleAccentTimeline"/>
    <dgm:cxn modelId="{91BE53D0-59DC-4BAE-A6AB-B775D2D56A59}" type="presParOf" srcId="{F0BF02D8-32C6-4251-A79B-CE5ED152B1E9}" destId="{97896C68-7835-45CF-9F18-32B620FADF34}" srcOrd="2" destOrd="0" presId="urn:microsoft.com/office/officeart/2008/layout/CircleAccentTimeline"/>
    <dgm:cxn modelId="{99F5070B-CF78-4AC8-90E8-507773B05DEB}" type="presParOf" srcId="{FEACE287-F366-458D-89EB-9C6862015275}" destId="{86391281-B479-4BF2-81F3-D37E7BFA8276}" srcOrd="47" destOrd="0" presId="urn:microsoft.com/office/officeart/2008/layout/CircleAccentTimeline"/>
    <dgm:cxn modelId="{F1A221D5-92D8-48D5-B78A-F8744142B8C5}" type="presParOf" srcId="{FEACE287-F366-458D-89EB-9C6862015275}" destId="{87638436-D895-480F-9CA0-839051819E3A}" srcOrd="4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A2DB1-1606-495A-AA0D-F9DA21FD7B3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244853-19F1-41D7-995A-4292F823909E}">
      <dgm:prSet phldrT="[Tekst]"/>
      <dgm:spPr/>
      <dgm:t>
        <a:bodyPr/>
        <a:lstStyle/>
        <a:p>
          <a:r>
            <a:rPr lang="nl-NL" dirty="0"/>
            <a:t>Pdf-</a:t>
          </a:r>
        </a:p>
        <a:p>
          <a:r>
            <a:rPr lang="nl-NL" dirty="0"/>
            <a:t>bestanden</a:t>
          </a:r>
          <a:endParaRPr lang="en-NL" dirty="0"/>
        </a:p>
      </dgm:t>
    </dgm:pt>
    <dgm:pt modelId="{84CE545D-1D12-4000-9535-3C9F87F62BCF}" type="parTrans" cxnId="{293421B7-120F-41CB-A114-347272195EDE}">
      <dgm:prSet/>
      <dgm:spPr/>
      <dgm:t>
        <a:bodyPr/>
        <a:lstStyle/>
        <a:p>
          <a:endParaRPr lang="en-NL"/>
        </a:p>
      </dgm:t>
    </dgm:pt>
    <dgm:pt modelId="{59E80C57-25E6-4D33-8BBB-0F10C8E5E90C}" type="sibTrans" cxnId="{293421B7-120F-41CB-A114-347272195EDE}">
      <dgm:prSet/>
      <dgm:spPr/>
      <dgm:t>
        <a:bodyPr/>
        <a:lstStyle/>
        <a:p>
          <a:endParaRPr lang="en-NL"/>
        </a:p>
      </dgm:t>
    </dgm:pt>
    <dgm:pt modelId="{35F4E6A8-86C2-4E09-B4CB-62B736394BE4}">
      <dgm:prSet phldrT="[Tekst]"/>
      <dgm:spPr/>
      <dgm:t>
        <a:bodyPr/>
        <a:lstStyle/>
        <a:p>
          <a:r>
            <a:rPr lang="nl-NL" dirty="0"/>
            <a:t>Interpreteren documenten</a:t>
          </a:r>
          <a:endParaRPr lang="en-NL" dirty="0"/>
        </a:p>
      </dgm:t>
    </dgm:pt>
    <dgm:pt modelId="{2E13511D-B1FB-4B01-BE4F-01B0D86901A4}" type="parTrans" cxnId="{A4F385A1-6E7B-4AB7-B825-8502CC1C3170}">
      <dgm:prSet/>
      <dgm:spPr/>
      <dgm:t>
        <a:bodyPr/>
        <a:lstStyle/>
        <a:p>
          <a:endParaRPr lang="en-NL"/>
        </a:p>
      </dgm:t>
    </dgm:pt>
    <dgm:pt modelId="{FC5163A2-F8C0-4A78-9CB7-A75AF0026512}" type="sibTrans" cxnId="{A4F385A1-6E7B-4AB7-B825-8502CC1C3170}">
      <dgm:prSet/>
      <dgm:spPr/>
      <dgm:t>
        <a:bodyPr/>
        <a:lstStyle/>
        <a:p>
          <a:endParaRPr lang="en-NL"/>
        </a:p>
      </dgm:t>
    </dgm:pt>
    <dgm:pt modelId="{2D9AC2F3-363A-4C96-BE8D-ED79F3B6073A}">
      <dgm:prSet phldrT="[Tekst]"/>
      <dgm:spPr/>
      <dgm:t>
        <a:bodyPr/>
        <a:lstStyle/>
        <a:p>
          <a:r>
            <a:rPr lang="nl-NL" dirty="0"/>
            <a:t>Hoeveelheden bepalen (handmatig)</a:t>
          </a:r>
          <a:endParaRPr lang="en-NL" dirty="0"/>
        </a:p>
      </dgm:t>
    </dgm:pt>
    <dgm:pt modelId="{B5658DBD-D642-450D-86B3-2111C3EE9F94}" type="parTrans" cxnId="{570B8719-8BD1-4E9E-B6CB-B06F53C067A2}">
      <dgm:prSet/>
      <dgm:spPr/>
      <dgm:t>
        <a:bodyPr/>
        <a:lstStyle/>
        <a:p>
          <a:endParaRPr lang="en-NL"/>
        </a:p>
      </dgm:t>
    </dgm:pt>
    <dgm:pt modelId="{DC6F6AE6-064C-43A0-A2B8-47ABFBD01771}" type="sibTrans" cxnId="{570B8719-8BD1-4E9E-B6CB-B06F53C067A2}">
      <dgm:prSet/>
      <dgm:spPr/>
      <dgm:t>
        <a:bodyPr/>
        <a:lstStyle/>
        <a:p>
          <a:endParaRPr lang="en-NL"/>
        </a:p>
      </dgm:t>
    </dgm:pt>
    <dgm:pt modelId="{579F83AB-2224-4F40-8C58-593ABDD86006}">
      <dgm:prSet phldrT="[Tekst]"/>
      <dgm:spPr/>
      <dgm:t>
        <a:bodyPr/>
        <a:lstStyle/>
        <a:p>
          <a:r>
            <a:rPr lang="nl-NL" dirty="0"/>
            <a:t>Hoeveelheden categoriseren</a:t>
          </a:r>
        </a:p>
        <a:p>
          <a:r>
            <a:rPr lang="nl-NL" dirty="0"/>
            <a:t>(handmatig)</a:t>
          </a:r>
          <a:endParaRPr lang="en-NL" dirty="0"/>
        </a:p>
      </dgm:t>
    </dgm:pt>
    <dgm:pt modelId="{B2A840B3-D168-44BE-A1FA-52C2F91F3303}" type="parTrans" cxnId="{1CB53F84-8839-4EB0-B465-0F178746EE36}">
      <dgm:prSet/>
      <dgm:spPr/>
      <dgm:t>
        <a:bodyPr/>
        <a:lstStyle/>
        <a:p>
          <a:endParaRPr lang="en-NL"/>
        </a:p>
      </dgm:t>
    </dgm:pt>
    <dgm:pt modelId="{9E4BF6A6-2DAE-4D6F-B38B-1481FB45EE4D}" type="sibTrans" cxnId="{1CB53F84-8839-4EB0-B465-0F178746EE36}">
      <dgm:prSet/>
      <dgm:spPr/>
      <dgm:t>
        <a:bodyPr/>
        <a:lstStyle/>
        <a:p>
          <a:endParaRPr lang="en-NL"/>
        </a:p>
      </dgm:t>
    </dgm:pt>
    <dgm:pt modelId="{7EA11FE4-48CA-4402-89C1-28CC30BEB504}">
      <dgm:prSet phldrT="[Tekst]"/>
      <dgm:spPr/>
      <dgm:t>
        <a:bodyPr/>
        <a:lstStyle/>
        <a:p>
          <a:r>
            <a:rPr lang="nl-NL" dirty="0"/>
            <a:t>Hoeveelheden overnemen (handmatig)</a:t>
          </a:r>
          <a:endParaRPr lang="en-NL" dirty="0"/>
        </a:p>
      </dgm:t>
    </dgm:pt>
    <dgm:pt modelId="{B6C39433-152A-4899-9850-37BC6388C775}" type="parTrans" cxnId="{858FD4AB-CE5F-44BA-9968-D3CD34C26716}">
      <dgm:prSet/>
      <dgm:spPr/>
      <dgm:t>
        <a:bodyPr/>
        <a:lstStyle/>
        <a:p>
          <a:endParaRPr lang="en-NL"/>
        </a:p>
      </dgm:t>
    </dgm:pt>
    <dgm:pt modelId="{ECA680BB-F1D6-4A74-A41B-8C399448DFD2}" type="sibTrans" cxnId="{858FD4AB-CE5F-44BA-9968-D3CD34C26716}">
      <dgm:prSet/>
      <dgm:spPr/>
      <dgm:t>
        <a:bodyPr/>
        <a:lstStyle/>
        <a:p>
          <a:endParaRPr lang="en-NL"/>
        </a:p>
      </dgm:t>
    </dgm:pt>
    <dgm:pt modelId="{A27CC02A-FDED-4E0D-9E16-D354A121A311}">
      <dgm:prSet phldrT="[Tekst]"/>
      <dgm:spPr/>
      <dgm:t>
        <a:bodyPr/>
        <a:lstStyle/>
        <a:p>
          <a:r>
            <a:rPr lang="nl-NL" dirty="0"/>
            <a:t>SO/VO begroting</a:t>
          </a:r>
          <a:endParaRPr lang="en-NL" dirty="0"/>
        </a:p>
      </dgm:t>
    </dgm:pt>
    <dgm:pt modelId="{218BB1DD-0497-4F71-9833-ED8DCC893DE9}" type="parTrans" cxnId="{EB474108-70B1-46C6-9EE0-15904498B4FF}">
      <dgm:prSet/>
      <dgm:spPr/>
      <dgm:t>
        <a:bodyPr/>
        <a:lstStyle/>
        <a:p>
          <a:endParaRPr lang="en-NL"/>
        </a:p>
      </dgm:t>
    </dgm:pt>
    <dgm:pt modelId="{476D696F-CD52-4C5C-B697-2AF00426DE58}" type="sibTrans" cxnId="{EB474108-70B1-46C6-9EE0-15904498B4FF}">
      <dgm:prSet/>
      <dgm:spPr/>
      <dgm:t>
        <a:bodyPr/>
        <a:lstStyle/>
        <a:p>
          <a:endParaRPr lang="en-NL"/>
        </a:p>
      </dgm:t>
    </dgm:pt>
    <dgm:pt modelId="{BB337835-2558-43AB-B73D-3094750E2612}" type="pres">
      <dgm:prSet presAssocID="{70FA2DB1-1606-495A-AA0D-F9DA21FD7B3B}" presName="Name0" presStyleCnt="0">
        <dgm:presLayoutVars>
          <dgm:dir/>
          <dgm:animLvl val="lvl"/>
          <dgm:resizeHandles val="exact"/>
        </dgm:presLayoutVars>
      </dgm:prSet>
      <dgm:spPr/>
    </dgm:pt>
    <dgm:pt modelId="{37645472-B0FD-4C24-B055-83ADEC571A7D}" type="pres">
      <dgm:prSet presAssocID="{10244853-19F1-41D7-995A-4292F823909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6D6AB85-1F24-478E-B5B4-68F899958968}" type="pres">
      <dgm:prSet presAssocID="{59E80C57-25E6-4D33-8BBB-0F10C8E5E90C}" presName="parTxOnlySpace" presStyleCnt="0"/>
      <dgm:spPr/>
    </dgm:pt>
    <dgm:pt modelId="{7C6BB942-79E3-4E8F-80CB-683CB87B2EC7}" type="pres">
      <dgm:prSet presAssocID="{35F4E6A8-86C2-4E09-B4CB-62B736394BE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ADBD397-3283-492F-9601-38CB649DD816}" type="pres">
      <dgm:prSet presAssocID="{FC5163A2-F8C0-4A78-9CB7-A75AF0026512}" presName="parTxOnlySpace" presStyleCnt="0"/>
      <dgm:spPr/>
    </dgm:pt>
    <dgm:pt modelId="{497020AC-4671-4706-A57E-F695D67CC7D2}" type="pres">
      <dgm:prSet presAssocID="{2D9AC2F3-363A-4C96-BE8D-ED79F3B6073A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C865FD5-F72D-48AE-8023-797507457D74}" type="pres">
      <dgm:prSet presAssocID="{DC6F6AE6-064C-43A0-A2B8-47ABFBD01771}" presName="parTxOnlySpace" presStyleCnt="0"/>
      <dgm:spPr/>
    </dgm:pt>
    <dgm:pt modelId="{1BECD176-F7BF-45FE-A002-599F80C8EABC}" type="pres">
      <dgm:prSet presAssocID="{579F83AB-2224-4F40-8C58-593ABDD8600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9F4BD67-A298-4DD4-9B26-19472BC6E74A}" type="pres">
      <dgm:prSet presAssocID="{9E4BF6A6-2DAE-4D6F-B38B-1481FB45EE4D}" presName="parTxOnlySpace" presStyleCnt="0"/>
      <dgm:spPr/>
    </dgm:pt>
    <dgm:pt modelId="{182DEABE-BBF1-4D6F-B482-E87A63BA98A9}" type="pres">
      <dgm:prSet presAssocID="{7EA11FE4-48CA-4402-89C1-28CC30BEB504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E971A76-C651-4329-A812-536316B4A839}" type="pres">
      <dgm:prSet presAssocID="{ECA680BB-F1D6-4A74-A41B-8C399448DFD2}" presName="parTxOnlySpace" presStyleCnt="0"/>
      <dgm:spPr/>
    </dgm:pt>
    <dgm:pt modelId="{E9E7838B-3659-4191-BDFE-59318A1C2F72}" type="pres">
      <dgm:prSet presAssocID="{A27CC02A-FDED-4E0D-9E16-D354A121A311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B474108-70B1-46C6-9EE0-15904498B4FF}" srcId="{70FA2DB1-1606-495A-AA0D-F9DA21FD7B3B}" destId="{A27CC02A-FDED-4E0D-9E16-D354A121A311}" srcOrd="5" destOrd="0" parTransId="{218BB1DD-0497-4F71-9833-ED8DCC893DE9}" sibTransId="{476D696F-CD52-4C5C-B697-2AF00426DE58}"/>
    <dgm:cxn modelId="{3E36ED13-6562-48CB-9D8C-AF1035BE267A}" type="presOf" srcId="{35F4E6A8-86C2-4E09-B4CB-62B736394BE4}" destId="{7C6BB942-79E3-4E8F-80CB-683CB87B2EC7}" srcOrd="0" destOrd="0" presId="urn:microsoft.com/office/officeart/2005/8/layout/chevron1"/>
    <dgm:cxn modelId="{570B8719-8BD1-4E9E-B6CB-B06F53C067A2}" srcId="{70FA2DB1-1606-495A-AA0D-F9DA21FD7B3B}" destId="{2D9AC2F3-363A-4C96-BE8D-ED79F3B6073A}" srcOrd="2" destOrd="0" parTransId="{B5658DBD-D642-450D-86B3-2111C3EE9F94}" sibTransId="{DC6F6AE6-064C-43A0-A2B8-47ABFBD01771}"/>
    <dgm:cxn modelId="{CFE47667-4B36-4D00-963D-F6330811DDDD}" type="presOf" srcId="{70FA2DB1-1606-495A-AA0D-F9DA21FD7B3B}" destId="{BB337835-2558-43AB-B73D-3094750E2612}" srcOrd="0" destOrd="0" presId="urn:microsoft.com/office/officeart/2005/8/layout/chevron1"/>
    <dgm:cxn modelId="{3C48E753-8DBC-4675-95B0-062355C97608}" type="presOf" srcId="{579F83AB-2224-4F40-8C58-593ABDD86006}" destId="{1BECD176-F7BF-45FE-A002-599F80C8EABC}" srcOrd="0" destOrd="0" presId="urn:microsoft.com/office/officeart/2005/8/layout/chevron1"/>
    <dgm:cxn modelId="{1CB53F84-8839-4EB0-B465-0F178746EE36}" srcId="{70FA2DB1-1606-495A-AA0D-F9DA21FD7B3B}" destId="{579F83AB-2224-4F40-8C58-593ABDD86006}" srcOrd="3" destOrd="0" parTransId="{B2A840B3-D168-44BE-A1FA-52C2F91F3303}" sibTransId="{9E4BF6A6-2DAE-4D6F-B38B-1481FB45EE4D}"/>
    <dgm:cxn modelId="{6F702688-03D8-44A8-BE80-5C4A84C1700C}" type="presOf" srcId="{2D9AC2F3-363A-4C96-BE8D-ED79F3B6073A}" destId="{497020AC-4671-4706-A57E-F695D67CC7D2}" srcOrd="0" destOrd="0" presId="urn:microsoft.com/office/officeart/2005/8/layout/chevron1"/>
    <dgm:cxn modelId="{A4F385A1-6E7B-4AB7-B825-8502CC1C3170}" srcId="{70FA2DB1-1606-495A-AA0D-F9DA21FD7B3B}" destId="{35F4E6A8-86C2-4E09-B4CB-62B736394BE4}" srcOrd="1" destOrd="0" parTransId="{2E13511D-B1FB-4B01-BE4F-01B0D86901A4}" sibTransId="{FC5163A2-F8C0-4A78-9CB7-A75AF0026512}"/>
    <dgm:cxn modelId="{858FD4AB-CE5F-44BA-9968-D3CD34C26716}" srcId="{70FA2DB1-1606-495A-AA0D-F9DA21FD7B3B}" destId="{7EA11FE4-48CA-4402-89C1-28CC30BEB504}" srcOrd="4" destOrd="0" parTransId="{B6C39433-152A-4899-9850-37BC6388C775}" sibTransId="{ECA680BB-F1D6-4A74-A41B-8C399448DFD2}"/>
    <dgm:cxn modelId="{293421B7-120F-41CB-A114-347272195EDE}" srcId="{70FA2DB1-1606-495A-AA0D-F9DA21FD7B3B}" destId="{10244853-19F1-41D7-995A-4292F823909E}" srcOrd="0" destOrd="0" parTransId="{84CE545D-1D12-4000-9535-3C9F87F62BCF}" sibTransId="{59E80C57-25E6-4D33-8BBB-0F10C8E5E90C}"/>
    <dgm:cxn modelId="{8B1851C3-CDF2-4645-8656-B106DB85DD59}" type="presOf" srcId="{10244853-19F1-41D7-995A-4292F823909E}" destId="{37645472-B0FD-4C24-B055-83ADEC571A7D}" srcOrd="0" destOrd="0" presId="urn:microsoft.com/office/officeart/2005/8/layout/chevron1"/>
    <dgm:cxn modelId="{E46193F4-016C-4857-8D55-F131594BBC28}" type="presOf" srcId="{7EA11FE4-48CA-4402-89C1-28CC30BEB504}" destId="{182DEABE-BBF1-4D6F-B482-E87A63BA98A9}" srcOrd="0" destOrd="0" presId="urn:microsoft.com/office/officeart/2005/8/layout/chevron1"/>
    <dgm:cxn modelId="{C8F5BAF4-6B3B-41A1-895E-19197D79D364}" type="presOf" srcId="{A27CC02A-FDED-4E0D-9E16-D354A121A311}" destId="{E9E7838B-3659-4191-BDFE-59318A1C2F72}" srcOrd="0" destOrd="0" presId="urn:microsoft.com/office/officeart/2005/8/layout/chevron1"/>
    <dgm:cxn modelId="{0011D77A-D647-4BC1-8BA2-5851D9511CEB}" type="presParOf" srcId="{BB337835-2558-43AB-B73D-3094750E2612}" destId="{37645472-B0FD-4C24-B055-83ADEC571A7D}" srcOrd="0" destOrd="0" presId="urn:microsoft.com/office/officeart/2005/8/layout/chevron1"/>
    <dgm:cxn modelId="{70D88D0B-A178-4443-8120-5187E3F18206}" type="presParOf" srcId="{BB337835-2558-43AB-B73D-3094750E2612}" destId="{C6D6AB85-1F24-478E-B5B4-68F899958968}" srcOrd="1" destOrd="0" presId="urn:microsoft.com/office/officeart/2005/8/layout/chevron1"/>
    <dgm:cxn modelId="{42EFA372-CCD5-4D62-AC49-49066F592D6E}" type="presParOf" srcId="{BB337835-2558-43AB-B73D-3094750E2612}" destId="{7C6BB942-79E3-4E8F-80CB-683CB87B2EC7}" srcOrd="2" destOrd="0" presId="urn:microsoft.com/office/officeart/2005/8/layout/chevron1"/>
    <dgm:cxn modelId="{D9425B33-CF97-4D83-9896-2E56DBAB9DE2}" type="presParOf" srcId="{BB337835-2558-43AB-B73D-3094750E2612}" destId="{7ADBD397-3283-492F-9601-38CB649DD816}" srcOrd="3" destOrd="0" presId="urn:microsoft.com/office/officeart/2005/8/layout/chevron1"/>
    <dgm:cxn modelId="{6A63FC31-7BEF-4B2E-896D-1F7380950200}" type="presParOf" srcId="{BB337835-2558-43AB-B73D-3094750E2612}" destId="{497020AC-4671-4706-A57E-F695D67CC7D2}" srcOrd="4" destOrd="0" presId="urn:microsoft.com/office/officeart/2005/8/layout/chevron1"/>
    <dgm:cxn modelId="{C6694205-5242-40DF-8F75-98E6F1919E91}" type="presParOf" srcId="{BB337835-2558-43AB-B73D-3094750E2612}" destId="{2C865FD5-F72D-48AE-8023-797507457D74}" srcOrd="5" destOrd="0" presId="urn:microsoft.com/office/officeart/2005/8/layout/chevron1"/>
    <dgm:cxn modelId="{5120520F-56D9-4999-97B4-9BAC5D58764A}" type="presParOf" srcId="{BB337835-2558-43AB-B73D-3094750E2612}" destId="{1BECD176-F7BF-45FE-A002-599F80C8EABC}" srcOrd="6" destOrd="0" presId="urn:microsoft.com/office/officeart/2005/8/layout/chevron1"/>
    <dgm:cxn modelId="{EB4DE57F-94EF-44EE-9CA6-0981B370D3B5}" type="presParOf" srcId="{BB337835-2558-43AB-B73D-3094750E2612}" destId="{D9F4BD67-A298-4DD4-9B26-19472BC6E74A}" srcOrd="7" destOrd="0" presId="urn:microsoft.com/office/officeart/2005/8/layout/chevron1"/>
    <dgm:cxn modelId="{3C4B1074-4FD0-4A05-BD46-A65D4E55A801}" type="presParOf" srcId="{BB337835-2558-43AB-B73D-3094750E2612}" destId="{182DEABE-BBF1-4D6F-B482-E87A63BA98A9}" srcOrd="8" destOrd="0" presId="urn:microsoft.com/office/officeart/2005/8/layout/chevron1"/>
    <dgm:cxn modelId="{095B868F-2394-4451-AF8C-A4D8F94C6CF3}" type="presParOf" srcId="{BB337835-2558-43AB-B73D-3094750E2612}" destId="{5E971A76-C651-4329-A812-536316B4A839}" srcOrd="9" destOrd="0" presId="urn:microsoft.com/office/officeart/2005/8/layout/chevron1"/>
    <dgm:cxn modelId="{77F0F229-DB68-4853-B1BD-C7F4EA1C1A14}" type="presParOf" srcId="{BB337835-2558-43AB-B73D-3094750E2612}" destId="{E9E7838B-3659-4191-BDFE-59318A1C2F72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A2DB1-1606-495A-AA0D-F9DA21FD7B3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244853-19F1-41D7-995A-4292F823909E}">
      <dgm:prSet phldrT="[Tekst]"/>
      <dgm:spPr/>
      <dgm:t>
        <a:bodyPr/>
        <a:lstStyle/>
        <a:p>
          <a:r>
            <a:rPr lang="nl-NL" dirty="0"/>
            <a:t>Informatie-model</a:t>
          </a:r>
          <a:endParaRPr lang="en-NL" dirty="0"/>
        </a:p>
      </dgm:t>
    </dgm:pt>
    <dgm:pt modelId="{84CE545D-1D12-4000-9535-3C9F87F62BCF}" type="parTrans" cxnId="{293421B7-120F-41CB-A114-347272195EDE}">
      <dgm:prSet/>
      <dgm:spPr/>
      <dgm:t>
        <a:bodyPr/>
        <a:lstStyle/>
        <a:p>
          <a:endParaRPr lang="en-NL"/>
        </a:p>
      </dgm:t>
    </dgm:pt>
    <dgm:pt modelId="{59E80C57-25E6-4D33-8BBB-0F10C8E5E90C}" type="sibTrans" cxnId="{293421B7-120F-41CB-A114-347272195EDE}">
      <dgm:prSet/>
      <dgm:spPr/>
      <dgm:t>
        <a:bodyPr/>
        <a:lstStyle/>
        <a:p>
          <a:endParaRPr lang="en-NL"/>
        </a:p>
      </dgm:t>
    </dgm:pt>
    <dgm:pt modelId="{35F4E6A8-86C2-4E09-B4CB-62B736394BE4}">
      <dgm:prSet phldrT="[Tekst]"/>
      <dgm:spPr/>
      <dgm:t>
        <a:bodyPr/>
        <a:lstStyle/>
        <a:p>
          <a:r>
            <a:rPr lang="nl-NL" dirty="0"/>
            <a:t>Hoeveelheden (genereren)</a:t>
          </a:r>
          <a:endParaRPr lang="en-NL" dirty="0"/>
        </a:p>
      </dgm:t>
    </dgm:pt>
    <dgm:pt modelId="{2E13511D-B1FB-4B01-BE4F-01B0D86901A4}" type="parTrans" cxnId="{A4F385A1-6E7B-4AB7-B825-8502CC1C3170}">
      <dgm:prSet/>
      <dgm:spPr/>
      <dgm:t>
        <a:bodyPr/>
        <a:lstStyle/>
        <a:p>
          <a:endParaRPr lang="en-NL"/>
        </a:p>
      </dgm:t>
    </dgm:pt>
    <dgm:pt modelId="{FC5163A2-F8C0-4A78-9CB7-A75AF0026512}" type="sibTrans" cxnId="{A4F385A1-6E7B-4AB7-B825-8502CC1C3170}">
      <dgm:prSet/>
      <dgm:spPr/>
      <dgm:t>
        <a:bodyPr/>
        <a:lstStyle/>
        <a:p>
          <a:endParaRPr lang="en-NL"/>
        </a:p>
      </dgm:t>
    </dgm:pt>
    <dgm:pt modelId="{2D9AC2F3-363A-4C96-BE8D-ED79F3B6073A}">
      <dgm:prSet phldrT="[Tekst]"/>
      <dgm:spPr/>
      <dgm:t>
        <a:bodyPr/>
        <a:lstStyle/>
        <a:p>
          <a:r>
            <a:rPr lang="nl-NL" dirty="0"/>
            <a:t>Hoeveelheden overnemen (technisch)</a:t>
          </a:r>
          <a:endParaRPr lang="en-NL" dirty="0"/>
        </a:p>
      </dgm:t>
    </dgm:pt>
    <dgm:pt modelId="{B5658DBD-D642-450D-86B3-2111C3EE9F94}" type="parTrans" cxnId="{570B8719-8BD1-4E9E-B6CB-B06F53C067A2}">
      <dgm:prSet/>
      <dgm:spPr/>
      <dgm:t>
        <a:bodyPr/>
        <a:lstStyle/>
        <a:p>
          <a:endParaRPr lang="en-NL"/>
        </a:p>
      </dgm:t>
    </dgm:pt>
    <dgm:pt modelId="{DC6F6AE6-064C-43A0-A2B8-47ABFBD01771}" type="sibTrans" cxnId="{570B8719-8BD1-4E9E-B6CB-B06F53C067A2}">
      <dgm:prSet/>
      <dgm:spPr/>
      <dgm:t>
        <a:bodyPr/>
        <a:lstStyle/>
        <a:p>
          <a:endParaRPr lang="en-NL"/>
        </a:p>
      </dgm:t>
    </dgm:pt>
    <dgm:pt modelId="{087A3DFF-02F8-488A-92D9-455C7A78AFAD}">
      <dgm:prSet phldrT="[Tekst]"/>
      <dgm:spPr/>
      <dgm:t>
        <a:bodyPr/>
        <a:lstStyle/>
        <a:p>
          <a:r>
            <a:rPr lang="nl-NL" dirty="0"/>
            <a:t>SO/VO</a:t>
          </a:r>
        </a:p>
        <a:p>
          <a:r>
            <a:rPr lang="nl-NL" dirty="0"/>
            <a:t>begroting</a:t>
          </a:r>
          <a:endParaRPr lang="en-NL" dirty="0"/>
        </a:p>
      </dgm:t>
    </dgm:pt>
    <dgm:pt modelId="{51287F4C-3E8C-4826-8263-EB95B32E9B19}" type="parTrans" cxnId="{962B64B5-E61E-44BF-A0FE-02D9CFF1C163}">
      <dgm:prSet/>
      <dgm:spPr/>
      <dgm:t>
        <a:bodyPr/>
        <a:lstStyle/>
        <a:p>
          <a:endParaRPr lang="en-NL"/>
        </a:p>
      </dgm:t>
    </dgm:pt>
    <dgm:pt modelId="{A071D78A-FB71-4C08-9D50-026C51A4720C}" type="sibTrans" cxnId="{962B64B5-E61E-44BF-A0FE-02D9CFF1C163}">
      <dgm:prSet/>
      <dgm:spPr/>
      <dgm:t>
        <a:bodyPr/>
        <a:lstStyle/>
        <a:p>
          <a:endParaRPr lang="en-NL"/>
        </a:p>
      </dgm:t>
    </dgm:pt>
    <dgm:pt modelId="{BB337835-2558-43AB-B73D-3094750E2612}" type="pres">
      <dgm:prSet presAssocID="{70FA2DB1-1606-495A-AA0D-F9DA21FD7B3B}" presName="Name0" presStyleCnt="0">
        <dgm:presLayoutVars>
          <dgm:dir/>
          <dgm:animLvl val="lvl"/>
          <dgm:resizeHandles val="exact"/>
        </dgm:presLayoutVars>
      </dgm:prSet>
      <dgm:spPr/>
    </dgm:pt>
    <dgm:pt modelId="{37645472-B0FD-4C24-B055-83ADEC571A7D}" type="pres">
      <dgm:prSet presAssocID="{10244853-19F1-41D7-995A-4292F823909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6D6AB85-1F24-478E-B5B4-68F899958968}" type="pres">
      <dgm:prSet presAssocID="{59E80C57-25E6-4D33-8BBB-0F10C8E5E90C}" presName="parTxOnlySpace" presStyleCnt="0"/>
      <dgm:spPr/>
    </dgm:pt>
    <dgm:pt modelId="{7C6BB942-79E3-4E8F-80CB-683CB87B2EC7}" type="pres">
      <dgm:prSet presAssocID="{35F4E6A8-86C2-4E09-B4CB-62B736394BE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ADBD397-3283-492F-9601-38CB649DD816}" type="pres">
      <dgm:prSet presAssocID="{FC5163A2-F8C0-4A78-9CB7-A75AF0026512}" presName="parTxOnlySpace" presStyleCnt="0"/>
      <dgm:spPr/>
    </dgm:pt>
    <dgm:pt modelId="{497020AC-4671-4706-A57E-F695D67CC7D2}" type="pres">
      <dgm:prSet presAssocID="{2D9AC2F3-363A-4C96-BE8D-ED79F3B6073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4CC46D5-C735-4102-98D4-F85907061B1C}" type="pres">
      <dgm:prSet presAssocID="{DC6F6AE6-064C-43A0-A2B8-47ABFBD01771}" presName="parTxOnlySpace" presStyleCnt="0"/>
      <dgm:spPr/>
    </dgm:pt>
    <dgm:pt modelId="{27BC6FE1-3DA8-43F6-ABAE-4A29EE5844BB}" type="pres">
      <dgm:prSet presAssocID="{087A3DFF-02F8-488A-92D9-455C7A78AFA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E36ED13-6562-48CB-9D8C-AF1035BE267A}" type="presOf" srcId="{35F4E6A8-86C2-4E09-B4CB-62B736394BE4}" destId="{7C6BB942-79E3-4E8F-80CB-683CB87B2EC7}" srcOrd="0" destOrd="0" presId="urn:microsoft.com/office/officeart/2005/8/layout/chevron1"/>
    <dgm:cxn modelId="{570B8719-8BD1-4E9E-B6CB-B06F53C067A2}" srcId="{70FA2DB1-1606-495A-AA0D-F9DA21FD7B3B}" destId="{2D9AC2F3-363A-4C96-BE8D-ED79F3B6073A}" srcOrd="2" destOrd="0" parTransId="{B5658DBD-D642-450D-86B3-2111C3EE9F94}" sibTransId="{DC6F6AE6-064C-43A0-A2B8-47ABFBD01771}"/>
    <dgm:cxn modelId="{CFE47667-4B36-4D00-963D-F6330811DDDD}" type="presOf" srcId="{70FA2DB1-1606-495A-AA0D-F9DA21FD7B3B}" destId="{BB337835-2558-43AB-B73D-3094750E2612}" srcOrd="0" destOrd="0" presId="urn:microsoft.com/office/officeart/2005/8/layout/chevron1"/>
    <dgm:cxn modelId="{6F702688-03D8-44A8-BE80-5C4A84C1700C}" type="presOf" srcId="{2D9AC2F3-363A-4C96-BE8D-ED79F3B6073A}" destId="{497020AC-4671-4706-A57E-F695D67CC7D2}" srcOrd="0" destOrd="0" presId="urn:microsoft.com/office/officeart/2005/8/layout/chevron1"/>
    <dgm:cxn modelId="{A4F385A1-6E7B-4AB7-B825-8502CC1C3170}" srcId="{70FA2DB1-1606-495A-AA0D-F9DA21FD7B3B}" destId="{35F4E6A8-86C2-4E09-B4CB-62B736394BE4}" srcOrd="1" destOrd="0" parTransId="{2E13511D-B1FB-4B01-BE4F-01B0D86901A4}" sibTransId="{FC5163A2-F8C0-4A78-9CB7-A75AF0026512}"/>
    <dgm:cxn modelId="{962B64B5-E61E-44BF-A0FE-02D9CFF1C163}" srcId="{70FA2DB1-1606-495A-AA0D-F9DA21FD7B3B}" destId="{087A3DFF-02F8-488A-92D9-455C7A78AFAD}" srcOrd="3" destOrd="0" parTransId="{51287F4C-3E8C-4826-8263-EB95B32E9B19}" sibTransId="{A071D78A-FB71-4C08-9D50-026C51A4720C}"/>
    <dgm:cxn modelId="{293421B7-120F-41CB-A114-347272195EDE}" srcId="{70FA2DB1-1606-495A-AA0D-F9DA21FD7B3B}" destId="{10244853-19F1-41D7-995A-4292F823909E}" srcOrd="0" destOrd="0" parTransId="{84CE545D-1D12-4000-9535-3C9F87F62BCF}" sibTransId="{59E80C57-25E6-4D33-8BBB-0F10C8E5E90C}"/>
    <dgm:cxn modelId="{8B1851C3-CDF2-4645-8656-B106DB85DD59}" type="presOf" srcId="{10244853-19F1-41D7-995A-4292F823909E}" destId="{37645472-B0FD-4C24-B055-83ADEC571A7D}" srcOrd="0" destOrd="0" presId="urn:microsoft.com/office/officeart/2005/8/layout/chevron1"/>
    <dgm:cxn modelId="{A48E8AC4-E057-4577-83CC-94EA3C14DFEF}" type="presOf" srcId="{087A3DFF-02F8-488A-92D9-455C7A78AFAD}" destId="{27BC6FE1-3DA8-43F6-ABAE-4A29EE5844BB}" srcOrd="0" destOrd="0" presId="urn:microsoft.com/office/officeart/2005/8/layout/chevron1"/>
    <dgm:cxn modelId="{0011D77A-D647-4BC1-8BA2-5851D9511CEB}" type="presParOf" srcId="{BB337835-2558-43AB-B73D-3094750E2612}" destId="{37645472-B0FD-4C24-B055-83ADEC571A7D}" srcOrd="0" destOrd="0" presId="urn:microsoft.com/office/officeart/2005/8/layout/chevron1"/>
    <dgm:cxn modelId="{70D88D0B-A178-4443-8120-5187E3F18206}" type="presParOf" srcId="{BB337835-2558-43AB-B73D-3094750E2612}" destId="{C6D6AB85-1F24-478E-B5B4-68F899958968}" srcOrd="1" destOrd="0" presId="urn:microsoft.com/office/officeart/2005/8/layout/chevron1"/>
    <dgm:cxn modelId="{42EFA372-CCD5-4D62-AC49-49066F592D6E}" type="presParOf" srcId="{BB337835-2558-43AB-B73D-3094750E2612}" destId="{7C6BB942-79E3-4E8F-80CB-683CB87B2EC7}" srcOrd="2" destOrd="0" presId="urn:microsoft.com/office/officeart/2005/8/layout/chevron1"/>
    <dgm:cxn modelId="{D9425B33-CF97-4D83-9896-2E56DBAB9DE2}" type="presParOf" srcId="{BB337835-2558-43AB-B73D-3094750E2612}" destId="{7ADBD397-3283-492F-9601-38CB649DD816}" srcOrd="3" destOrd="0" presId="urn:microsoft.com/office/officeart/2005/8/layout/chevron1"/>
    <dgm:cxn modelId="{6A63FC31-7BEF-4B2E-896D-1F7380950200}" type="presParOf" srcId="{BB337835-2558-43AB-B73D-3094750E2612}" destId="{497020AC-4671-4706-A57E-F695D67CC7D2}" srcOrd="4" destOrd="0" presId="urn:microsoft.com/office/officeart/2005/8/layout/chevron1"/>
    <dgm:cxn modelId="{C41ECA5A-D6D0-443F-BA69-46067AA3F678}" type="presParOf" srcId="{BB337835-2558-43AB-B73D-3094750E2612}" destId="{D4CC46D5-C735-4102-98D4-F85907061B1C}" srcOrd="5" destOrd="0" presId="urn:microsoft.com/office/officeart/2005/8/layout/chevron1"/>
    <dgm:cxn modelId="{671A7E27-7C69-4F03-969D-C4BC54EB4EFA}" type="presParOf" srcId="{BB337835-2558-43AB-B73D-3094750E2612}" destId="{27BC6FE1-3DA8-43F6-ABAE-4A29EE5844B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91512-E2BD-4F2D-9E2D-45FDD14C94AF}">
      <dsp:nvSpPr>
        <dsp:cNvPr id="0" name=""/>
        <dsp:cNvSpPr/>
      </dsp:nvSpPr>
      <dsp:spPr>
        <a:xfrm>
          <a:off x="3606" y="2347643"/>
          <a:ext cx="1179189" cy="117918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145944-68A5-4E05-9B07-39064DB9C8C6}">
      <dsp:nvSpPr>
        <dsp:cNvPr id="0" name=""/>
        <dsp:cNvSpPr/>
      </dsp:nvSpPr>
      <dsp:spPr>
        <a:xfrm rot="17700000">
          <a:off x="419099" y="1386362"/>
          <a:ext cx="1465863" cy="70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DVDBD 2023</a:t>
          </a:r>
          <a:endParaRPr lang="en-NL" sz="2000" kern="1200" dirty="0"/>
        </a:p>
      </dsp:txBody>
      <dsp:txXfrm>
        <a:off x="419099" y="1386362"/>
        <a:ext cx="1465863" cy="706433"/>
      </dsp:txXfrm>
    </dsp:sp>
    <dsp:sp modelId="{D5B5C68A-0D60-4764-A2CD-7A13FC6D21BD}">
      <dsp:nvSpPr>
        <dsp:cNvPr id="0" name=""/>
        <dsp:cNvSpPr/>
      </dsp:nvSpPr>
      <dsp:spPr>
        <a:xfrm>
          <a:off x="1271616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C7A1F3-30BF-4DCD-819A-A51F95FE362D}">
      <dsp:nvSpPr>
        <dsp:cNvPr id="0" name=""/>
        <dsp:cNvSpPr/>
      </dsp:nvSpPr>
      <dsp:spPr>
        <a:xfrm rot="17700000">
          <a:off x="546698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/>
            <a:t>Werkgroepsessies</a:t>
          </a:r>
          <a:endParaRPr lang="en-NL" sz="1200" kern="1200" dirty="0"/>
        </a:p>
      </dsp:txBody>
      <dsp:txXfrm>
        <a:off x="546698" y="3483111"/>
        <a:ext cx="1268041" cy="611401"/>
      </dsp:txXfrm>
    </dsp:sp>
    <dsp:sp modelId="{C735EFE7-97CE-4FD8-B090-5B823CFBC295}">
      <dsp:nvSpPr>
        <dsp:cNvPr id="0" name=""/>
        <dsp:cNvSpPr/>
      </dsp:nvSpPr>
      <dsp:spPr>
        <a:xfrm rot="17700000">
          <a:off x="1340567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F1BC6-E96B-4E8B-8701-7B9D9546914E}">
      <dsp:nvSpPr>
        <dsp:cNvPr id="0" name=""/>
        <dsp:cNvSpPr/>
      </dsp:nvSpPr>
      <dsp:spPr>
        <a:xfrm>
          <a:off x="1972417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4BD1E9-AB71-4958-B9E0-567897DA04F5}">
      <dsp:nvSpPr>
        <dsp:cNvPr id="0" name=""/>
        <dsp:cNvSpPr/>
      </dsp:nvSpPr>
      <dsp:spPr>
        <a:xfrm rot="17700000">
          <a:off x="1247499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Start kerngroep</a:t>
          </a:r>
          <a:endParaRPr lang="en-NL" sz="1200" kern="1200" dirty="0"/>
        </a:p>
      </dsp:txBody>
      <dsp:txXfrm>
        <a:off x="1247499" y="3483111"/>
        <a:ext cx="1268041" cy="611401"/>
      </dsp:txXfrm>
    </dsp:sp>
    <dsp:sp modelId="{FCF7667E-A01B-453C-AD0D-9ED5FA9611B4}">
      <dsp:nvSpPr>
        <dsp:cNvPr id="0" name=""/>
        <dsp:cNvSpPr/>
      </dsp:nvSpPr>
      <dsp:spPr>
        <a:xfrm rot="17700000">
          <a:off x="2041368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481FF-B7AA-4C12-B026-60A173DB1BA4}">
      <dsp:nvSpPr>
        <dsp:cNvPr id="0" name=""/>
        <dsp:cNvSpPr/>
      </dsp:nvSpPr>
      <dsp:spPr>
        <a:xfrm>
          <a:off x="2673218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B199B0-6E38-4FCC-B799-6C217EB5D3E2}">
      <dsp:nvSpPr>
        <dsp:cNvPr id="0" name=""/>
        <dsp:cNvSpPr/>
      </dsp:nvSpPr>
      <dsp:spPr>
        <a:xfrm rot="17700000">
          <a:off x="1948300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Voorstel ILS O&amp;E</a:t>
          </a:r>
          <a:endParaRPr lang="en-NL" sz="1200" kern="1200" dirty="0"/>
        </a:p>
      </dsp:txBody>
      <dsp:txXfrm>
        <a:off x="1948300" y="3483111"/>
        <a:ext cx="1268041" cy="611401"/>
      </dsp:txXfrm>
    </dsp:sp>
    <dsp:sp modelId="{BB13C646-63ED-4BA8-B399-3AFC1C579DDA}">
      <dsp:nvSpPr>
        <dsp:cNvPr id="0" name=""/>
        <dsp:cNvSpPr/>
      </dsp:nvSpPr>
      <dsp:spPr>
        <a:xfrm rot="17700000">
          <a:off x="2742169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00FC4-3397-40B9-A26F-4B363852497B}">
      <dsp:nvSpPr>
        <dsp:cNvPr id="0" name=""/>
        <dsp:cNvSpPr/>
      </dsp:nvSpPr>
      <dsp:spPr>
        <a:xfrm>
          <a:off x="3374113" y="2347643"/>
          <a:ext cx="1179189" cy="117918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D20494E-A07A-411C-BC49-AF7DDAFB4DE2}">
      <dsp:nvSpPr>
        <dsp:cNvPr id="0" name=""/>
        <dsp:cNvSpPr/>
      </dsp:nvSpPr>
      <dsp:spPr>
        <a:xfrm rot="17700000">
          <a:off x="3789606" y="1386362"/>
          <a:ext cx="1465863" cy="70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DVDB 2024</a:t>
          </a:r>
          <a:endParaRPr lang="en-NL" sz="2000" kern="1200" dirty="0"/>
        </a:p>
      </dsp:txBody>
      <dsp:txXfrm>
        <a:off x="3789606" y="1386362"/>
        <a:ext cx="1465863" cy="706433"/>
      </dsp:txXfrm>
    </dsp:sp>
    <dsp:sp modelId="{88C9FE80-1AE6-420E-A1B8-7829ED0031BE}">
      <dsp:nvSpPr>
        <dsp:cNvPr id="0" name=""/>
        <dsp:cNvSpPr/>
      </dsp:nvSpPr>
      <dsp:spPr>
        <a:xfrm>
          <a:off x="4642123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61E9B0-24C7-41F8-A965-D4189B7B7CC9}">
      <dsp:nvSpPr>
        <dsp:cNvPr id="0" name=""/>
        <dsp:cNvSpPr/>
      </dsp:nvSpPr>
      <dsp:spPr>
        <a:xfrm rot="17700000">
          <a:off x="3917205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Klankbordgroep  eerste ronde</a:t>
          </a:r>
          <a:endParaRPr lang="en-NL" sz="1200" kern="1200" dirty="0"/>
        </a:p>
      </dsp:txBody>
      <dsp:txXfrm>
        <a:off x="3917205" y="3483111"/>
        <a:ext cx="1268041" cy="611401"/>
      </dsp:txXfrm>
    </dsp:sp>
    <dsp:sp modelId="{688E8C09-2CB9-46E2-A141-2C677B1F0039}">
      <dsp:nvSpPr>
        <dsp:cNvPr id="0" name=""/>
        <dsp:cNvSpPr/>
      </dsp:nvSpPr>
      <dsp:spPr>
        <a:xfrm rot="17700000">
          <a:off x="4711074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B9601-985C-4997-B252-89793FE9FD9D}">
      <dsp:nvSpPr>
        <dsp:cNvPr id="0" name=""/>
        <dsp:cNvSpPr/>
      </dsp:nvSpPr>
      <dsp:spPr>
        <a:xfrm>
          <a:off x="5342924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F54CE4-4D01-40B0-965A-85C40DB584A2}">
      <dsp:nvSpPr>
        <dsp:cNvPr id="0" name=""/>
        <dsp:cNvSpPr/>
      </dsp:nvSpPr>
      <dsp:spPr>
        <a:xfrm rot="17700000">
          <a:off x="4618006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Bouwend  en Techniek NL</a:t>
          </a:r>
          <a:endParaRPr lang="en-NL" sz="1200" kern="1200" dirty="0"/>
        </a:p>
      </dsp:txBody>
      <dsp:txXfrm>
        <a:off x="4618006" y="3483111"/>
        <a:ext cx="1268041" cy="611401"/>
      </dsp:txXfrm>
    </dsp:sp>
    <dsp:sp modelId="{F4578D5A-CE0C-4D5B-B17C-17B0EB01B7EF}">
      <dsp:nvSpPr>
        <dsp:cNvPr id="0" name=""/>
        <dsp:cNvSpPr/>
      </dsp:nvSpPr>
      <dsp:spPr>
        <a:xfrm rot="17700000">
          <a:off x="5411875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2EA9C-1A24-4F17-ACD7-757C15CBAF4C}">
      <dsp:nvSpPr>
        <dsp:cNvPr id="0" name=""/>
        <dsp:cNvSpPr/>
      </dsp:nvSpPr>
      <dsp:spPr>
        <a:xfrm>
          <a:off x="6043725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2E6CAB-3483-4D90-A81E-E13279A61D1F}">
      <dsp:nvSpPr>
        <dsp:cNvPr id="0" name=""/>
        <dsp:cNvSpPr/>
      </dsp:nvSpPr>
      <dsp:spPr>
        <a:xfrm rot="17700000">
          <a:off x="5318807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BIM BASIS ILS  </a:t>
          </a:r>
          <a:r>
            <a:rPr lang="nl-NL" sz="1200" kern="1200" dirty="0" err="1"/>
            <a:t>use</a:t>
          </a:r>
          <a:r>
            <a:rPr lang="nl-NL" sz="1200" kern="1200" dirty="0"/>
            <a:t> case (</a:t>
          </a:r>
          <a:r>
            <a:rPr lang="nl-NL" sz="1200" kern="1200" dirty="0" err="1"/>
            <a:t>digigo</a:t>
          </a:r>
          <a:r>
            <a:rPr lang="nl-NL" sz="1200" kern="1200" dirty="0"/>
            <a:t>)</a:t>
          </a:r>
          <a:endParaRPr lang="en-NL" sz="1200" kern="1200" dirty="0"/>
        </a:p>
      </dsp:txBody>
      <dsp:txXfrm>
        <a:off x="5318807" y="3483111"/>
        <a:ext cx="1268041" cy="611401"/>
      </dsp:txXfrm>
    </dsp:sp>
    <dsp:sp modelId="{2ADD1513-78F8-4085-B3D8-ACE2CE4C0A31}">
      <dsp:nvSpPr>
        <dsp:cNvPr id="0" name=""/>
        <dsp:cNvSpPr/>
      </dsp:nvSpPr>
      <dsp:spPr>
        <a:xfrm rot="17700000">
          <a:off x="6112676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47E89-E79F-4141-BC99-CF776F1F1C19}">
      <dsp:nvSpPr>
        <dsp:cNvPr id="0" name=""/>
        <dsp:cNvSpPr/>
      </dsp:nvSpPr>
      <dsp:spPr>
        <a:xfrm>
          <a:off x="6744525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A664F9-9CC3-4564-8D2E-A0C31EC8EAC5}">
      <dsp:nvSpPr>
        <dsp:cNvPr id="0" name=""/>
        <dsp:cNvSpPr/>
      </dsp:nvSpPr>
      <dsp:spPr>
        <a:xfrm rot="17700000">
          <a:off x="6019607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Kerngroep  tweede ronde</a:t>
          </a:r>
          <a:endParaRPr lang="en-NL" sz="1200" kern="1200" dirty="0"/>
        </a:p>
      </dsp:txBody>
      <dsp:txXfrm>
        <a:off x="6019607" y="3483111"/>
        <a:ext cx="1268041" cy="611401"/>
      </dsp:txXfrm>
    </dsp:sp>
    <dsp:sp modelId="{1F630397-6297-427F-97EF-950E43EAA8E9}">
      <dsp:nvSpPr>
        <dsp:cNvPr id="0" name=""/>
        <dsp:cNvSpPr/>
      </dsp:nvSpPr>
      <dsp:spPr>
        <a:xfrm rot="17700000">
          <a:off x="6813476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9BC38-7E3B-4CCD-BC39-99BE3CAD7004}">
      <dsp:nvSpPr>
        <dsp:cNvPr id="0" name=""/>
        <dsp:cNvSpPr/>
      </dsp:nvSpPr>
      <dsp:spPr>
        <a:xfrm>
          <a:off x="7445326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2E7720-A414-48A9-BD71-828BDF973940}">
      <dsp:nvSpPr>
        <dsp:cNvPr id="0" name=""/>
        <dsp:cNvSpPr/>
      </dsp:nvSpPr>
      <dsp:spPr>
        <a:xfrm rot="17700000">
          <a:off x="6720408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Klankbordgroep tweede ronde</a:t>
          </a:r>
          <a:endParaRPr lang="en-NL" sz="1200" kern="1200" dirty="0"/>
        </a:p>
      </dsp:txBody>
      <dsp:txXfrm>
        <a:off x="6720408" y="3483111"/>
        <a:ext cx="1268041" cy="611401"/>
      </dsp:txXfrm>
    </dsp:sp>
    <dsp:sp modelId="{945FCA18-2F61-417A-ABB6-C38E6D18E14E}">
      <dsp:nvSpPr>
        <dsp:cNvPr id="0" name=""/>
        <dsp:cNvSpPr/>
      </dsp:nvSpPr>
      <dsp:spPr>
        <a:xfrm rot="17700000">
          <a:off x="7514277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BCDC7E-CEBD-45EC-AD27-D47234F2BD9A}">
      <dsp:nvSpPr>
        <dsp:cNvPr id="0" name=""/>
        <dsp:cNvSpPr/>
      </dsp:nvSpPr>
      <dsp:spPr>
        <a:xfrm>
          <a:off x="8146127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492B6F-964A-43BD-9D4F-E7344CD3167E}">
      <dsp:nvSpPr>
        <dsp:cNvPr id="0" name=""/>
        <dsp:cNvSpPr/>
      </dsp:nvSpPr>
      <dsp:spPr>
        <a:xfrm rot="17700000">
          <a:off x="7421209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Oplevering Eindproducten</a:t>
          </a:r>
          <a:endParaRPr lang="en-NL" sz="1200" kern="1200" dirty="0"/>
        </a:p>
      </dsp:txBody>
      <dsp:txXfrm>
        <a:off x="7421209" y="3483111"/>
        <a:ext cx="1268041" cy="611401"/>
      </dsp:txXfrm>
    </dsp:sp>
    <dsp:sp modelId="{9131C9ED-41F8-4ADE-91F9-73D61359F806}">
      <dsp:nvSpPr>
        <dsp:cNvPr id="0" name=""/>
        <dsp:cNvSpPr/>
      </dsp:nvSpPr>
      <dsp:spPr>
        <a:xfrm rot="17700000">
          <a:off x="8215078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A8E40-2AAA-4A11-B7C8-875A9ECAF056}">
      <dsp:nvSpPr>
        <dsp:cNvPr id="0" name=""/>
        <dsp:cNvSpPr/>
      </dsp:nvSpPr>
      <dsp:spPr>
        <a:xfrm>
          <a:off x="8846928" y="2631201"/>
          <a:ext cx="612074" cy="6120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6FD38-723F-439D-BD63-2B5C206010CB}">
      <dsp:nvSpPr>
        <dsp:cNvPr id="0" name=""/>
        <dsp:cNvSpPr/>
      </dsp:nvSpPr>
      <dsp:spPr>
        <a:xfrm rot="17700000">
          <a:off x="8122010" y="3483111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Communicatie!</a:t>
          </a:r>
          <a:endParaRPr lang="en-NL" sz="1200" kern="1200" dirty="0"/>
        </a:p>
      </dsp:txBody>
      <dsp:txXfrm>
        <a:off x="8122010" y="3483111"/>
        <a:ext cx="1268041" cy="611401"/>
      </dsp:txXfrm>
    </dsp:sp>
    <dsp:sp modelId="{FA8AE713-DA10-4478-9A94-CDDC79511D00}">
      <dsp:nvSpPr>
        <dsp:cNvPr id="0" name=""/>
        <dsp:cNvSpPr/>
      </dsp:nvSpPr>
      <dsp:spPr>
        <a:xfrm rot="17700000">
          <a:off x="8915879" y="1779962"/>
          <a:ext cx="1268041" cy="6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33F4F-3E11-4C09-8A77-4F055861EA57}">
      <dsp:nvSpPr>
        <dsp:cNvPr id="0" name=""/>
        <dsp:cNvSpPr/>
      </dsp:nvSpPr>
      <dsp:spPr>
        <a:xfrm>
          <a:off x="9547823" y="2347643"/>
          <a:ext cx="1179189" cy="117918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56B531-077F-41BF-AC76-CF5A23983D2D}">
      <dsp:nvSpPr>
        <dsp:cNvPr id="0" name=""/>
        <dsp:cNvSpPr/>
      </dsp:nvSpPr>
      <dsp:spPr>
        <a:xfrm rot="17700000">
          <a:off x="9963316" y="1386362"/>
          <a:ext cx="1465863" cy="70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Doel gereed Q1-2025 </a:t>
          </a:r>
          <a:endParaRPr lang="en-NL" sz="2000" kern="1200" dirty="0"/>
        </a:p>
      </dsp:txBody>
      <dsp:txXfrm>
        <a:off x="9963316" y="1386362"/>
        <a:ext cx="1465863" cy="70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45472-B0FD-4C24-B055-83ADEC571A7D}">
      <dsp:nvSpPr>
        <dsp:cNvPr id="0" name=""/>
        <dsp:cNvSpPr/>
      </dsp:nvSpPr>
      <dsp:spPr>
        <a:xfrm>
          <a:off x="5173" y="635331"/>
          <a:ext cx="1924550" cy="769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Pdf-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bestanden</a:t>
          </a:r>
          <a:endParaRPr lang="en-NL" sz="1300" kern="1200" dirty="0"/>
        </a:p>
      </dsp:txBody>
      <dsp:txXfrm>
        <a:off x="390083" y="635331"/>
        <a:ext cx="1154730" cy="769820"/>
      </dsp:txXfrm>
    </dsp:sp>
    <dsp:sp modelId="{7C6BB942-79E3-4E8F-80CB-683CB87B2EC7}">
      <dsp:nvSpPr>
        <dsp:cNvPr id="0" name=""/>
        <dsp:cNvSpPr/>
      </dsp:nvSpPr>
      <dsp:spPr>
        <a:xfrm>
          <a:off x="1737269" y="635331"/>
          <a:ext cx="1924550" cy="769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Interpreteren documenten</a:t>
          </a:r>
          <a:endParaRPr lang="en-NL" sz="1300" kern="1200" dirty="0"/>
        </a:p>
      </dsp:txBody>
      <dsp:txXfrm>
        <a:off x="2122179" y="635331"/>
        <a:ext cx="1154730" cy="769820"/>
      </dsp:txXfrm>
    </dsp:sp>
    <dsp:sp modelId="{497020AC-4671-4706-A57E-F695D67CC7D2}">
      <dsp:nvSpPr>
        <dsp:cNvPr id="0" name=""/>
        <dsp:cNvSpPr/>
      </dsp:nvSpPr>
      <dsp:spPr>
        <a:xfrm>
          <a:off x="3469364" y="635331"/>
          <a:ext cx="1924550" cy="769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Hoeveelheden bepalen (handmatig)</a:t>
          </a:r>
          <a:endParaRPr lang="en-NL" sz="1300" kern="1200" dirty="0"/>
        </a:p>
      </dsp:txBody>
      <dsp:txXfrm>
        <a:off x="3854274" y="635331"/>
        <a:ext cx="1154730" cy="769820"/>
      </dsp:txXfrm>
    </dsp:sp>
    <dsp:sp modelId="{1BECD176-F7BF-45FE-A002-599F80C8EABC}">
      <dsp:nvSpPr>
        <dsp:cNvPr id="0" name=""/>
        <dsp:cNvSpPr/>
      </dsp:nvSpPr>
      <dsp:spPr>
        <a:xfrm>
          <a:off x="5201459" y="635331"/>
          <a:ext cx="1924550" cy="769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Hoeveelheden categoriseren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(handmatig)</a:t>
          </a:r>
          <a:endParaRPr lang="en-NL" sz="1300" kern="1200" dirty="0"/>
        </a:p>
      </dsp:txBody>
      <dsp:txXfrm>
        <a:off x="5586369" y="635331"/>
        <a:ext cx="1154730" cy="769820"/>
      </dsp:txXfrm>
    </dsp:sp>
    <dsp:sp modelId="{182DEABE-BBF1-4D6F-B482-E87A63BA98A9}">
      <dsp:nvSpPr>
        <dsp:cNvPr id="0" name=""/>
        <dsp:cNvSpPr/>
      </dsp:nvSpPr>
      <dsp:spPr>
        <a:xfrm>
          <a:off x="6933555" y="635331"/>
          <a:ext cx="1924550" cy="769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Hoeveelheden overnemen (handmatig)</a:t>
          </a:r>
          <a:endParaRPr lang="en-NL" sz="1300" kern="1200" dirty="0"/>
        </a:p>
      </dsp:txBody>
      <dsp:txXfrm>
        <a:off x="7318465" y="635331"/>
        <a:ext cx="1154730" cy="769820"/>
      </dsp:txXfrm>
    </dsp:sp>
    <dsp:sp modelId="{E9E7838B-3659-4191-BDFE-59318A1C2F72}">
      <dsp:nvSpPr>
        <dsp:cNvPr id="0" name=""/>
        <dsp:cNvSpPr/>
      </dsp:nvSpPr>
      <dsp:spPr>
        <a:xfrm>
          <a:off x="8665650" y="635331"/>
          <a:ext cx="1924550" cy="769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SO/VO begroting</a:t>
          </a:r>
          <a:endParaRPr lang="en-NL" sz="1300" kern="1200" dirty="0"/>
        </a:p>
      </dsp:txBody>
      <dsp:txXfrm>
        <a:off x="9050560" y="635331"/>
        <a:ext cx="1154730" cy="769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45472-B0FD-4C24-B055-83ADEC571A7D}">
      <dsp:nvSpPr>
        <dsp:cNvPr id="0" name=""/>
        <dsp:cNvSpPr/>
      </dsp:nvSpPr>
      <dsp:spPr>
        <a:xfrm>
          <a:off x="3770" y="581297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Informatie-model</a:t>
          </a:r>
          <a:endParaRPr lang="en-NL" sz="1500" kern="1200" dirty="0"/>
        </a:p>
      </dsp:txBody>
      <dsp:txXfrm>
        <a:off x="442714" y="581297"/>
        <a:ext cx="1316831" cy="877887"/>
      </dsp:txXfrm>
    </dsp:sp>
    <dsp:sp modelId="{7C6BB942-79E3-4E8F-80CB-683CB87B2EC7}">
      <dsp:nvSpPr>
        <dsp:cNvPr id="0" name=""/>
        <dsp:cNvSpPr/>
      </dsp:nvSpPr>
      <dsp:spPr>
        <a:xfrm>
          <a:off x="1979017" y="581297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Hoeveelheden (genereren)</a:t>
          </a:r>
          <a:endParaRPr lang="en-NL" sz="1500" kern="1200" dirty="0"/>
        </a:p>
      </dsp:txBody>
      <dsp:txXfrm>
        <a:off x="2417961" y="581297"/>
        <a:ext cx="1316831" cy="877887"/>
      </dsp:txXfrm>
    </dsp:sp>
    <dsp:sp modelId="{497020AC-4671-4706-A57E-F695D67CC7D2}">
      <dsp:nvSpPr>
        <dsp:cNvPr id="0" name=""/>
        <dsp:cNvSpPr/>
      </dsp:nvSpPr>
      <dsp:spPr>
        <a:xfrm>
          <a:off x="3954264" y="581297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Hoeveelheden overnemen (technisch)</a:t>
          </a:r>
          <a:endParaRPr lang="en-NL" sz="1500" kern="1200" dirty="0"/>
        </a:p>
      </dsp:txBody>
      <dsp:txXfrm>
        <a:off x="4393208" y="581297"/>
        <a:ext cx="1316831" cy="877887"/>
      </dsp:txXfrm>
    </dsp:sp>
    <dsp:sp modelId="{27BC6FE1-3DA8-43F6-ABAE-4A29EE5844BB}">
      <dsp:nvSpPr>
        <dsp:cNvPr id="0" name=""/>
        <dsp:cNvSpPr/>
      </dsp:nvSpPr>
      <dsp:spPr>
        <a:xfrm>
          <a:off x="5929510" y="581297"/>
          <a:ext cx="2194718" cy="877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SO/VO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begroting</a:t>
          </a:r>
          <a:endParaRPr lang="en-NL" sz="1500" kern="1200" dirty="0"/>
        </a:p>
      </dsp:txBody>
      <dsp:txXfrm>
        <a:off x="6368454" y="581297"/>
        <a:ext cx="1316831" cy="877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ACBBD9-BB71-407A-86C0-89A2FC4AEA3F}" type="datetime1">
              <a:rPr lang="nl-NL" smtClean="0"/>
              <a:t>14-11-2024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9C32E08-3724-48BF-A41D-314A647CB63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33389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14738" y="10001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C6670"/>
                </a:solidFill>
                <a:latin typeface="+mn-lt"/>
              </a:defRPr>
            </a:lvl1pPr>
          </a:lstStyle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16326" y="9355139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C6670"/>
                </a:solidFill>
                <a:latin typeface="+mn-lt"/>
              </a:defRPr>
            </a:lvl1pPr>
          </a:lstStyle>
          <a:p>
            <a:pPr>
              <a:defRPr/>
            </a:pPr>
            <a:fld id="{77C282FC-742E-4FB9-9950-910B9267AB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18409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Om te beginnen; wie herkent deze tegels?</a:t>
            </a:r>
            <a:endParaRPr lang="en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69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dirty="0"/>
              <a:t>Spreek ze aan, ze bijten niet!</a:t>
            </a:r>
            <a:endParaRPr lang="en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77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975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E0EC-6052-92EA-1DB8-95E09D02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3FC877-E684-A6F4-2740-5EFF14C0E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7383C8-58FE-42A3-5BA5-630DBD113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1AA5E3-0740-C551-E710-8BAF21A3B78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7A9BF7-396F-A504-5DB2-14971EF68F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68614A-3631-4A46-CA73-649F8C2AB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68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15CD8-790D-E0E7-48A3-3D779D0E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F374C74-D356-72E5-5C53-34F80D78E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B99618-DC56-C2E9-CA87-69A1FE9E3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FE6C90-3531-2223-FDA0-E608F3144D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93D1B3-12E9-9D92-D331-FDA52D3CCF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BF660-CE9A-925E-DBA5-18ADDD7C8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58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Instructie ILS </a:t>
            </a:r>
            <a:r>
              <a:rPr lang="nl-NL" dirty="0" err="1"/>
              <a:t>configurator</a:t>
            </a:r>
            <a:r>
              <a:rPr lang="nl-NL" dirty="0"/>
              <a:t> volgt</a:t>
            </a:r>
            <a:endParaRPr lang="en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76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342A-CB7C-B949-FC5C-31C01C683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2445B-684F-BC9A-5B59-5222F5625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6CF800F-5558-FD77-5AD8-AEF82332B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C92678-E2E6-DA82-F931-9762B879D3F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A790B2-763F-3D63-FDA7-3BF8EE403A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1206BE-0DE4-8C55-83FD-B35ECA8C6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59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963B5-4FE9-543F-A592-46882E1B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A9522B-E27D-28E3-A75D-AB99358D1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FECCB70-2229-7918-0CA1-F1E7A1A03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C10CF0-4672-B024-0929-6BA54AC0F86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B0F24C-58E8-FA79-FEFE-9CDA354B5B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D62E29-9C3A-A6EB-D968-971DFC95D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864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BCCC0-3753-78C4-A5A8-3EBEFBAB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29CB02-6595-2611-7B3C-B3D7F6270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21778C9-1169-725F-2745-5C6ADCE5E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48E824-77A4-3FA2-EB97-39D39764A4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E716A98-64B0-4214-92E2-A2CED0C9E687}" type="datetime1">
              <a:rPr lang="nl-NL" smtClean="0"/>
              <a:t>14-11-2024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880C31-BE8A-8643-81CC-5555DBB9FA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E81A73-29FA-184B-BD8E-8676F1BBF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82FC-742E-4FB9-9950-910B9267AB2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15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tel:+31705145420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mailto:info@igg.nl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4751643"/>
            <a:ext cx="12192001" cy="2106357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Golf 5">
            <a:extLst>
              <a:ext uri="{FF2B5EF4-FFF2-40B4-BE49-F238E27FC236}">
                <a16:creationId xmlns:a16="http://schemas.microsoft.com/office/drawing/2014/main" id="{AB9F5468-8E5B-1E65-97A6-1EE11F95FCEA}"/>
              </a:ext>
            </a:extLst>
          </p:cNvPr>
          <p:cNvSpPr>
            <a:spLocks/>
          </p:cNvSpPr>
          <p:nvPr userDrawn="1"/>
        </p:nvSpPr>
        <p:spPr>
          <a:xfrm rot="5400000">
            <a:off x="8894768" y="3571884"/>
            <a:ext cx="3933028" cy="2639208"/>
          </a:xfrm>
          <a:prstGeom prst="wave">
            <a:avLst/>
          </a:prstGeom>
          <a:solidFill>
            <a:srgbClr val="1D4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err="1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AFD37CC-4EAD-831C-FD86-AF2DDD93F4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513374" y="4752530"/>
            <a:ext cx="678625" cy="2095500"/>
          </a:xfrm>
          <a:prstGeom prst="rect">
            <a:avLst/>
          </a:prstGeom>
          <a:solidFill>
            <a:srgbClr val="1D4576"/>
          </a:solidFill>
          <a:ln>
            <a:solidFill>
              <a:srgbClr val="1D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err="1"/>
          </a:p>
        </p:txBody>
      </p:sp>
      <p:cxnSp>
        <p:nvCxnSpPr>
          <p:cNvPr id="5" name="Straight Connector 8"/>
          <p:cNvCxnSpPr>
            <a:cxnSpLocks/>
          </p:cNvCxnSpPr>
          <p:nvPr userDrawn="1"/>
        </p:nvCxnSpPr>
        <p:spPr>
          <a:xfrm>
            <a:off x="395671" y="6453336"/>
            <a:ext cx="1140065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 userDrawn="1"/>
        </p:nvSpPr>
        <p:spPr>
          <a:xfrm>
            <a:off x="814918" y="6021389"/>
            <a:ext cx="10562167" cy="225425"/>
          </a:xfrm>
          <a:prstGeom prst="rect">
            <a:avLst/>
          </a:prstGeom>
        </p:spPr>
        <p:txBody>
          <a:bodyPr lIns="0" tIns="0" rIns="0" bIns="0" anchor="ctr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27432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  <a:lvl8pPr marL="32004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8pPr>
            <a:lvl9pPr marL="3657600" indent="0" algn="ctr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fontAlgn="auto">
              <a:defRPr/>
            </a:pPr>
            <a:endParaRPr lang="nl-NL" sz="160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94741EC-A311-C850-2B4A-49D694296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671" y="5157192"/>
            <a:ext cx="9084705" cy="607655"/>
          </a:xfrm>
          <a:prstGeom prst="rect">
            <a:avLst/>
          </a:prstGeom>
        </p:spPr>
        <p:txBody>
          <a:bodyPr/>
          <a:lstStyle>
            <a:lvl1pPr>
              <a:defRPr lang="nl-NL" sz="3200" b="1" kern="1200" smtClean="0">
                <a:solidFill>
                  <a:schemeClr val="bg1"/>
                </a:solidFill>
                <a:latin typeface="Helvetica Neue"/>
                <a:ea typeface="Helvetica Neue"/>
                <a:cs typeface="Segoe UI" panose="020B0502040204020203" pitchFamily="34" charset="0"/>
              </a:defRPr>
            </a:lvl1pPr>
          </a:lstStyle>
          <a:p>
            <a:r>
              <a:rPr lang="nl-NL"/>
              <a:t>Klik om titel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9769DF1-31F0-B10C-1DF2-E8E7D764A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9" y="5764848"/>
            <a:ext cx="9084704" cy="39469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ondertitel te bewerken</a:t>
            </a:r>
          </a:p>
        </p:txBody>
      </p:sp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2730CB7A-B5BD-4020-C517-3D97FFC6E8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50921" y="6003270"/>
            <a:ext cx="1645406" cy="3297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presentator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4D4B538-04F5-CA2D-C8B2-D599CF7E48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47138" y="4876320"/>
            <a:ext cx="1252972" cy="1066800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nl-NL"/>
              <a:t>Headshot </a:t>
            </a:r>
            <a:r>
              <a:rPr lang="nl-NL" err="1"/>
              <a:t>inv</a:t>
            </a:r>
            <a:r>
              <a:rPr lang="nl-NL"/>
              <a:t>.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53E4EAAB-9902-8785-8AC7-1785F618D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289" y="6562648"/>
            <a:ext cx="2743200" cy="170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E9826A-5907-4A6D-861F-5C69B3241667}" type="datetime1">
              <a:rPr lang="nl-NL" smtClean="0"/>
              <a:t>14-11-2024</a:t>
            </a:fld>
            <a:endParaRPr lang="nl-NL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B2930A4-9EAC-11E1-B87C-23E76CA648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0"/>
            <a:ext cx="12192002" cy="476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FE64708-7CA4-6466-E240-95F58E6A7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02" y="370637"/>
            <a:ext cx="2972225" cy="468805"/>
          </a:xfrm>
          <a:prstGeom prst="rect">
            <a:avLst/>
          </a:prstGeom>
        </p:spPr>
      </p:pic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5AAC3C85-46AD-897E-2540-9DB29663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 hasCustomPrompt="1"/>
          </p:nvPr>
        </p:nvSpPr>
        <p:spPr>
          <a:xfrm>
            <a:off x="-1" y="1302452"/>
            <a:ext cx="12192000" cy="344919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sysDot"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856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3x ondertitel en 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7088" y="1052733"/>
            <a:ext cx="3701092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E1906E-00F1-988C-8AAF-D8E74511DD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4600" y="1052733"/>
            <a:ext cx="3682800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9F8505C-007F-F7D1-2CF5-697E36D321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93820" y="1052733"/>
            <a:ext cx="3713532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10" name="Tijdelijke aanduiding voor titel 17">
            <a:extLst>
              <a:ext uri="{FF2B5EF4-FFF2-40B4-BE49-F238E27FC236}">
                <a16:creationId xmlns:a16="http://schemas.microsoft.com/office/drawing/2014/main" id="{C66FB131-981E-6FB3-D8F4-09D032CA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BA88636-BBE5-DA00-5360-F4F04C3DBE3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97088" y="1556543"/>
            <a:ext cx="3682800" cy="4750890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11" name="Tijdelijke aanduiding voor inhoud 5">
            <a:extLst>
              <a:ext uri="{FF2B5EF4-FFF2-40B4-BE49-F238E27FC236}">
                <a16:creationId xmlns:a16="http://schemas.microsoft.com/office/drawing/2014/main" id="{F77FCD9B-362A-7F0A-4015-595FC205525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254600" y="1556543"/>
            <a:ext cx="3682800" cy="4750890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138CD941-A38A-1DEF-0183-1A955C7F063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24552" y="1556543"/>
            <a:ext cx="3682800" cy="4750890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8" name="Tijdelijke aanduiding voor datum 12">
            <a:extLst>
              <a:ext uri="{FF2B5EF4-FFF2-40B4-BE49-F238E27FC236}">
                <a16:creationId xmlns:a16="http://schemas.microsoft.com/office/drawing/2014/main" id="{E30B0E37-6852-3113-0083-55D675AB1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D778B83-785E-4681-9842-AFB1C7E2D26A}" type="datetime1">
              <a:rPr lang="nl-NL" smtClean="0"/>
              <a:t>14-11-2024</a:t>
            </a:fld>
            <a:endParaRPr lang="nl-NL"/>
          </a:p>
        </p:txBody>
      </p:sp>
      <p:sp>
        <p:nvSpPr>
          <p:cNvPr id="13" name="Tijdelijke aanduiding voor voettekst 13">
            <a:extLst>
              <a:ext uri="{FF2B5EF4-FFF2-40B4-BE49-F238E27FC236}">
                <a16:creationId xmlns:a16="http://schemas.microsoft.com/office/drawing/2014/main" id="{78CCC63E-10A9-96D9-45B1-8EDE5DE7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9835185A-865C-C985-3A0A-D288663A2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schrift 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8EE440E-240B-C566-F670-E94C703191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349320"/>
            <a:ext cx="11197824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  <a:lvl5pPr>
              <a:defRPr lang="nl-NL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1768E46B-395D-1D2D-FBD6-B282B456871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1"/>
            <a:ext cx="11197824" cy="1187999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D385CA0B-8B3F-C418-4320-02340989F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13">
            <a:extLst>
              <a:ext uri="{FF2B5EF4-FFF2-40B4-BE49-F238E27FC236}">
                <a16:creationId xmlns:a16="http://schemas.microsoft.com/office/drawing/2014/main" id="{DDEA98A5-D732-78BC-8587-9C29F6BC3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14">
            <a:extLst>
              <a:ext uri="{FF2B5EF4-FFF2-40B4-BE49-F238E27FC236}">
                <a16:creationId xmlns:a16="http://schemas.microsoft.com/office/drawing/2014/main" id="{77BB83A8-81E7-BF08-22A2-4AE515348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1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schrift en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8EE440E-240B-C566-F670-E94C703191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349320"/>
            <a:ext cx="5526904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FE8B8E7-4AAA-A1FB-0CDC-EB0161FAEFB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8008" y="2349320"/>
            <a:ext cx="5526904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1768E46B-395D-1D2D-FBD6-B282B456871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1"/>
            <a:ext cx="11197824" cy="1187999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2005462A-1898-4958-6139-2506820EE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321008B-C6DD-4815-B68C-963BB502D5BC}" type="datetime1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13">
            <a:extLst>
              <a:ext uri="{FF2B5EF4-FFF2-40B4-BE49-F238E27FC236}">
                <a16:creationId xmlns:a16="http://schemas.microsoft.com/office/drawing/2014/main" id="{F42C718B-B129-F3EE-6AF6-002CF7F8D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14">
            <a:extLst>
              <a:ext uri="{FF2B5EF4-FFF2-40B4-BE49-F238E27FC236}">
                <a16:creationId xmlns:a16="http://schemas.microsoft.com/office/drawing/2014/main" id="{277C67F3-0767-171D-DF82-1D148CFF0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7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schrift, 2x conten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8EE440E-240B-C566-F670-E94C703191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83832" y="2349320"/>
            <a:ext cx="7111080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FE8B8E7-4AAA-A1FB-0CDC-EB0161FAEFB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7088" y="2349320"/>
            <a:ext cx="3978292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1768E46B-395D-1D2D-FBD6-B282B456871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1"/>
            <a:ext cx="11197824" cy="1187999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195FE21D-82EA-3740-FFAE-910B39415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9EECB0B-EEA5-4B83-95D9-6E830EEA4B4D}" type="datetime1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13">
            <a:extLst>
              <a:ext uri="{FF2B5EF4-FFF2-40B4-BE49-F238E27FC236}">
                <a16:creationId xmlns:a16="http://schemas.microsoft.com/office/drawing/2014/main" id="{806CB2A2-83F5-977C-C6E6-34057D0AB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14">
            <a:extLst>
              <a:ext uri="{FF2B5EF4-FFF2-40B4-BE49-F238E27FC236}">
                <a16:creationId xmlns:a16="http://schemas.microsoft.com/office/drawing/2014/main" id="{07454010-34C2-27A4-8339-689821A3E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9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nderschrift, 2x content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8EE440E-240B-C566-F670-E94C703191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349320"/>
            <a:ext cx="7111080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FE8B8E7-4AAA-A1FB-0CDC-EB0161FAEFB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16620" y="2349320"/>
            <a:ext cx="3978292" cy="3960000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endParaRPr lang="nl-NL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1768E46B-395D-1D2D-FBD6-B282B456871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1"/>
            <a:ext cx="11197824" cy="1187999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E9B40796-DC40-3BD3-63FB-8B99C6804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F7F765C-E507-47F6-BC6E-0C2499B015BF}" type="datetime1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13">
            <a:extLst>
              <a:ext uri="{FF2B5EF4-FFF2-40B4-BE49-F238E27FC236}">
                <a16:creationId xmlns:a16="http://schemas.microsoft.com/office/drawing/2014/main" id="{15684C08-3ABF-C154-8766-817B6EC5E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14">
            <a:extLst>
              <a:ext uri="{FF2B5EF4-FFF2-40B4-BE49-F238E27FC236}">
                <a16:creationId xmlns:a16="http://schemas.microsoft.com/office/drawing/2014/main" id="{A4634964-8D2A-4EEF-0125-43714FC3B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6x tegel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7">
            <a:extLst>
              <a:ext uri="{FF2B5EF4-FFF2-40B4-BE49-F238E27FC236}">
                <a16:creationId xmlns:a16="http://schemas.microsoft.com/office/drawing/2014/main" id="{9282AC4D-AF01-53BC-0CDA-AC5C57C5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66FAFB-4EB8-4E52-1386-AD9628783449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515173" y="1068580"/>
            <a:ext cx="5510212" cy="1692275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21F03AF8-5090-6270-9C82-19BAAA7FCDB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15380" y="2838874"/>
            <a:ext cx="5510212" cy="1692275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87B398B5-071B-BCD2-F5EF-48B4EFF00C50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515380" y="4611203"/>
            <a:ext cx="5510212" cy="1692275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8A3A52E3-11AD-7940-4D2E-6A4ACEA45203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166408" y="1068580"/>
            <a:ext cx="5510212" cy="1692275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3296D0A4-6212-7167-F4C3-251A18BB01C6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166615" y="2838874"/>
            <a:ext cx="5510212" cy="1692275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77A5755B-86C5-CCF6-EB4A-C14D4DF00D8A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6166615" y="4611203"/>
            <a:ext cx="5510212" cy="1692275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atum 12">
            <a:extLst>
              <a:ext uri="{FF2B5EF4-FFF2-40B4-BE49-F238E27FC236}">
                <a16:creationId xmlns:a16="http://schemas.microsoft.com/office/drawing/2014/main" id="{0778D69C-B98C-38E6-852C-EAB81ECE4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88604EE-10F5-4398-9DE7-E00B8F514E4F}" type="datetime1">
              <a:rPr lang="nl-NL" smtClean="0"/>
              <a:t>14-11-2024</a:t>
            </a:fld>
            <a:endParaRPr lang="nl-NL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AB5983DB-B2A6-0E60-2E7B-FAE9CAAC1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14">
            <a:extLst>
              <a:ext uri="{FF2B5EF4-FFF2-40B4-BE49-F238E27FC236}">
                <a16:creationId xmlns:a16="http://schemas.microsoft.com/office/drawing/2014/main" id="{D78C8130-5B75-1054-B77D-F1CCBC50D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0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7">
            <a:extLst>
              <a:ext uri="{FF2B5EF4-FFF2-40B4-BE49-F238E27FC236}">
                <a16:creationId xmlns:a16="http://schemas.microsoft.com/office/drawing/2014/main" id="{BAC346D5-CE91-B920-3741-BF49FEE2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6" name="Tijdelijke aanduiding voor datum 12">
            <a:extLst>
              <a:ext uri="{FF2B5EF4-FFF2-40B4-BE49-F238E27FC236}">
                <a16:creationId xmlns:a16="http://schemas.microsoft.com/office/drawing/2014/main" id="{206E1395-F79B-83AC-E607-C2758CF96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C8C5F5A-77A2-4111-A7DD-825007693CF6}" type="datetime1">
              <a:rPr lang="nl-NL" smtClean="0"/>
              <a:t>14-11-2024</a:t>
            </a:fld>
            <a:endParaRPr lang="nl-NL"/>
          </a:p>
        </p:txBody>
      </p:sp>
      <p:sp>
        <p:nvSpPr>
          <p:cNvPr id="7" name="Tijdelijke aanduiding voor voettekst 13">
            <a:extLst>
              <a:ext uri="{FF2B5EF4-FFF2-40B4-BE49-F238E27FC236}">
                <a16:creationId xmlns:a16="http://schemas.microsoft.com/office/drawing/2014/main" id="{10345809-60BA-7B04-8A74-1566F0DE7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14">
            <a:extLst>
              <a:ext uri="{FF2B5EF4-FFF2-40B4-BE49-F238E27FC236}">
                <a16:creationId xmlns:a16="http://schemas.microsoft.com/office/drawing/2014/main" id="{1956F9DF-E6B9-3497-9CC7-DDFA8FE2A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6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gradFill rotWithShape="0">
          <a:gsLst>
            <a:gs pos="0">
              <a:srgbClr val="0F577E"/>
            </a:gs>
            <a:gs pos="100000">
              <a:srgbClr val="0072A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64BE09DF-7C89-8EAF-B90D-A2A7AE762639}"/>
              </a:ext>
            </a:extLst>
          </p:cNvPr>
          <p:cNvCxnSpPr>
            <a:cxnSpLocks/>
          </p:cNvCxnSpPr>
          <p:nvPr userDrawn="1"/>
        </p:nvCxnSpPr>
        <p:spPr>
          <a:xfrm>
            <a:off x="395671" y="6369360"/>
            <a:ext cx="1140065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C4889DB5-8808-D886-36B5-684A3E45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27" y="404663"/>
            <a:ext cx="2340000" cy="369085"/>
          </a:xfrm>
          <a:prstGeom prst="rect">
            <a:avLst/>
          </a:prstGeom>
        </p:spPr>
      </p:pic>
      <p:sp>
        <p:nvSpPr>
          <p:cNvPr id="2" name="Titel 14">
            <a:extLst>
              <a:ext uri="{FF2B5EF4-FFF2-40B4-BE49-F238E27FC236}">
                <a16:creationId xmlns:a16="http://schemas.microsoft.com/office/drawing/2014/main" id="{9DF3D739-61CE-4016-2AED-E2345FD0D608}"/>
              </a:ext>
            </a:extLst>
          </p:cNvPr>
          <p:cNvSpPr txBox="1">
            <a:spLocks/>
          </p:cNvSpPr>
          <p:nvPr userDrawn="1"/>
        </p:nvSpPr>
        <p:spPr>
          <a:xfrm>
            <a:off x="395671" y="4005064"/>
            <a:ext cx="11400656" cy="60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auto">
              <a:spcBef>
                <a:spcPct val="0"/>
              </a:spcBef>
              <a:spcAft>
                <a:spcPts val="0"/>
              </a:spcAft>
              <a:defRPr lang="nl-NL" sz="2800" b="1" kern="120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/>
            <a:r>
              <a:rPr lang="nl-NL"/>
              <a:t>Klik om titel te bewerken</a:t>
            </a:r>
          </a:p>
        </p:txBody>
      </p:sp>
      <p:sp>
        <p:nvSpPr>
          <p:cNvPr id="3" name="Tijdelijke aanduiding voor tekst 6">
            <a:extLst>
              <a:ext uri="{FF2B5EF4-FFF2-40B4-BE49-F238E27FC236}">
                <a16:creationId xmlns:a16="http://schemas.microsoft.com/office/drawing/2014/main" id="{8B6C8682-425E-C328-3F68-4041CA79C8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4612085"/>
            <a:ext cx="11401425" cy="3297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ondertitel te bewerken</a:t>
            </a:r>
          </a:p>
        </p:txBody>
      </p:sp>
      <p:sp>
        <p:nvSpPr>
          <p:cNvPr id="7" name="Tijdelijke aanduiding voor datum 12">
            <a:extLst>
              <a:ext uri="{FF2B5EF4-FFF2-40B4-BE49-F238E27FC236}">
                <a16:creationId xmlns:a16="http://schemas.microsoft.com/office/drawing/2014/main" id="{B898C28E-35A9-C643-1929-F64DF79D3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602F5DD-74DE-4F61-8F71-E3DA8B605693}" type="datetime1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13">
            <a:extLst>
              <a:ext uri="{FF2B5EF4-FFF2-40B4-BE49-F238E27FC236}">
                <a16:creationId xmlns:a16="http://schemas.microsoft.com/office/drawing/2014/main" id="{B6632C0B-20C9-16B7-1E52-D2C79BF6D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14">
            <a:extLst>
              <a:ext uri="{FF2B5EF4-FFF2-40B4-BE49-F238E27FC236}">
                <a16:creationId xmlns:a16="http://schemas.microsoft.com/office/drawing/2014/main" id="{948C8B5B-B5D9-C181-840E-4639C4D5B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legger dashboard (1-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7">
            <a:extLst>
              <a:ext uri="{FF2B5EF4-FFF2-40B4-BE49-F238E27FC236}">
                <a16:creationId xmlns:a16="http://schemas.microsoft.com/office/drawing/2014/main" id="{63381E8F-F9E1-F318-0E52-B4338ADC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D339C4E-4199-78F0-5679-CD697024BA82}"/>
              </a:ext>
            </a:extLst>
          </p:cNvPr>
          <p:cNvSpPr/>
          <p:nvPr userDrawn="1"/>
        </p:nvSpPr>
        <p:spPr>
          <a:xfrm>
            <a:off x="486948" y="1076068"/>
            <a:ext cx="11189672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Kerncijfers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4EBE263-68A7-8A82-9746-5F705F5C1132}"/>
              </a:ext>
            </a:extLst>
          </p:cNvPr>
          <p:cNvSpPr/>
          <p:nvPr userDrawn="1"/>
        </p:nvSpPr>
        <p:spPr>
          <a:xfrm>
            <a:off x="486948" y="2564904"/>
            <a:ext cx="5537044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Stand van zaken raming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43E2D3C-7FC2-5FB4-E222-BB1DFAD054BD}"/>
              </a:ext>
            </a:extLst>
          </p:cNvPr>
          <p:cNvSpPr/>
          <p:nvPr userDrawn="1"/>
        </p:nvSpPr>
        <p:spPr>
          <a:xfrm>
            <a:off x="6168010" y="2564904"/>
            <a:ext cx="5508666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Versiebeheer raming</a:t>
            </a:r>
          </a:p>
        </p:txBody>
      </p:sp>
      <p:sp>
        <p:nvSpPr>
          <p:cNvPr id="2" name="Tijdelijke aanduiding voor datum 12">
            <a:extLst>
              <a:ext uri="{FF2B5EF4-FFF2-40B4-BE49-F238E27FC236}">
                <a16:creationId xmlns:a16="http://schemas.microsoft.com/office/drawing/2014/main" id="{470400AF-5026-5B3B-643E-7EE900455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8A085CD-D916-4AAE-B7B3-AD38F673B580}" type="datetime1">
              <a:rPr lang="nl-NL" smtClean="0"/>
              <a:t>14-11-2024</a:t>
            </a:fld>
            <a:endParaRPr lang="nl-NL"/>
          </a:p>
        </p:txBody>
      </p:sp>
      <p:sp>
        <p:nvSpPr>
          <p:cNvPr id="3" name="Tijdelijke aanduiding voor voettekst 13">
            <a:extLst>
              <a:ext uri="{FF2B5EF4-FFF2-40B4-BE49-F238E27FC236}">
                <a16:creationId xmlns:a16="http://schemas.microsoft.com/office/drawing/2014/main" id="{30E53FE5-566C-8C95-1574-4F7077CAB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14">
            <a:extLst>
              <a:ext uri="{FF2B5EF4-FFF2-40B4-BE49-F238E27FC236}">
                <a16:creationId xmlns:a16="http://schemas.microsoft.com/office/drawing/2014/main" id="{5624C7F2-C377-60A0-0DCA-85D82D433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11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legger dashboard (2-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7">
            <a:extLst>
              <a:ext uri="{FF2B5EF4-FFF2-40B4-BE49-F238E27FC236}">
                <a16:creationId xmlns:a16="http://schemas.microsoft.com/office/drawing/2014/main" id="{63381E8F-F9E1-F318-0E52-B4338ADC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2F15AE3-0CFF-B89C-C2F3-B71B19EAE37B}"/>
              </a:ext>
            </a:extLst>
          </p:cNvPr>
          <p:cNvSpPr/>
          <p:nvPr userDrawn="1"/>
        </p:nvSpPr>
        <p:spPr>
          <a:xfrm>
            <a:off x="501164" y="1052736"/>
            <a:ext cx="11189672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Kostenbepalende factoren raming</a:t>
            </a:r>
          </a:p>
        </p:txBody>
      </p:sp>
      <p:sp>
        <p:nvSpPr>
          <p:cNvPr id="2" name="Tijdelijke aanduiding voor datum 12">
            <a:extLst>
              <a:ext uri="{FF2B5EF4-FFF2-40B4-BE49-F238E27FC236}">
                <a16:creationId xmlns:a16="http://schemas.microsoft.com/office/drawing/2014/main" id="{D862F74A-8493-9DD0-AD61-0DE527F91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A9D44EF-28E6-4687-82CC-6CB4C6104239}" type="datetime1">
              <a:rPr lang="nl-NL" smtClean="0"/>
              <a:t>14-11-2024</a:t>
            </a:fld>
            <a:endParaRPr lang="nl-NL"/>
          </a:p>
        </p:txBody>
      </p:sp>
      <p:sp>
        <p:nvSpPr>
          <p:cNvPr id="3" name="Tijdelijke aanduiding voor voettekst 13">
            <a:extLst>
              <a:ext uri="{FF2B5EF4-FFF2-40B4-BE49-F238E27FC236}">
                <a16:creationId xmlns:a16="http://schemas.microsoft.com/office/drawing/2014/main" id="{0EAB116E-A3D4-DCA8-72E4-BE74BC103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14">
            <a:extLst>
              <a:ext uri="{FF2B5EF4-FFF2-40B4-BE49-F238E27FC236}">
                <a16:creationId xmlns:a16="http://schemas.microsoft.com/office/drawing/2014/main" id="{C4DD11B7-C741-6B81-9CFF-85D91F453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2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7">
            <a:extLst>
              <a:ext uri="{FF2B5EF4-FFF2-40B4-BE49-F238E27FC236}">
                <a16:creationId xmlns:a16="http://schemas.microsoft.com/office/drawing/2014/main" id="{41F43D52-D452-FD0B-0129-9FD696B1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C541739-57B3-9263-DAA8-DCEA2333BC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088" y="1124745"/>
            <a:ext cx="11179532" cy="5184576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  <a:lvl5pPr>
              <a:defRPr lang="nl-NL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12">
            <a:extLst>
              <a:ext uri="{FF2B5EF4-FFF2-40B4-BE49-F238E27FC236}">
                <a16:creationId xmlns:a16="http://schemas.microsoft.com/office/drawing/2014/main" id="{1CC93DF8-B30D-8EB2-628F-23C6FA1F5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44056B9-2919-46E5-9364-745A069AE149}" type="datetime1">
              <a:rPr lang="nl-NL" smtClean="0"/>
              <a:t>14-11-2024</a:t>
            </a:fld>
            <a:endParaRPr lang="nl-NL"/>
          </a:p>
        </p:txBody>
      </p:sp>
      <p:sp>
        <p:nvSpPr>
          <p:cNvPr id="8" name="Tijdelijke aanduiding voor voettekst 13">
            <a:extLst>
              <a:ext uri="{FF2B5EF4-FFF2-40B4-BE49-F238E27FC236}">
                <a16:creationId xmlns:a16="http://schemas.microsoft.com/office/drawing/2014/main" id="{211C078E-9B94-C8AE-4261-01EE519CD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14">
            <a:extLst>
              <a:ext uri="{FF2B5EF4-FFF2-40B4-BE49-F238E27FC236}">
                <a16:creationId xmlns:a16="http://schemas.microsoft.com/office/drawing/2014/main" id="{1269ED87-AA46-5D93-6F87-07ED89610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550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legger dashboard (3-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7">
            <a:extLst>
              <a:ext uri="{FF2B5EF4-FFF2-40B4-BE49-F238E27FC236}">
                <a16:creationId xmlns:a16="http://schemas.microsoft.com/office/drawing/2014/main" id="{63381E8F-F9E1-F318-0E52-B4338ADC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A0CE96F-4A9E-1A60-E589-3ECA8D111E9B}"/>
              </a:ext>
            </a:extLst>
          </p:cNvPr>
          <p:cNvSpPr/>
          <p:nvPr userDrawn="1"/>
        </p:nvSpPr>
        <p:spPr>
          <a:xfrm>
            <a:off x="497088" y="1052736"/>
            <a:ext cx="5526904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Bouwkosten &amp; referenties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1B01F8A-987B-DC3F-0C17-7D0BD54FDF01}"/>
              </a:ext>
            </a:extLst>
          </p:cNvPr>
          <p:cNvSpPr/>
          <p:nvPr userDrawn="1"/>
        </p:nvSpPr>
        <p:spPr>
          <a:xfrm>
            <a:off x="6159912" y="1052736"/>
            <a:ext cx="5526904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Vormfactoren</a:t>
            </a:r>
          </a:p>
        </p:txBody>
      </p:sp>
      <p:sp>
        <p:nvSpPr>
          <p:cNvPr id="2" name="Tijdelijke aanduiding voor datum 12">
            <a:extLst>
              <a:ext uri="{FF2B5EF4-FFF2-40B4-BE49-F238E27FC236}">
                <a16:creationId xmlns:a16="http://schemas.microsoft.com/office/drawing/2014/main" id="{24C2FAAB-281B-30EB-03AD-B9D3A185C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ADEBD6F-AD39-4931-9FC7-28BAE47F793E}" type="datetime1">
              <a:rPr lang="nl-NL" smtClean="0"/>
              <a:t>14-11-2024</a:t>
            </a:fld>
            <a:endParaRPr lang="nl-NL"/>
          </a:p>
        </p:txBody>
      </p:sp>
      <p:sp>
        <p:nvSpPr>
          <p:cNvPr id="3" name="Tijdelijke aanduiding voor voettekst 13">
            <a:extLst>
              <a:ext uri="{FF2B5EF4-FFF2-40B4-BE49-F238E27FC236}">
                <a16:creationId xmlns:a16="http://schemas.microsoft.com/office/drawing/2014/main" id="{7E4E8CEF-CCFE-2B06-D0A7-981B9BB70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14">
            <a:extLst>
              <a:ext uri="{FF2B5EF4-FFF2-40B4-BE49-F238E27FC236}">
                <a16:creationId xmlns:a16="http://schemas.microsoft.com/office/drawing/2014/main" id="{F51391A7-B677-6DA7-F102-E2F8E39A2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2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9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A0CE96F-4A9E-1A60-E589-3ECA8D111E9B}"/>
              </a:ext>
            </a:extLst>
          </p:cNvPr>
          <p:cNvSpPr/>
          <p:nvPr userDrawn="1"/>
        </p:nvSpPr>
        <p:spPr>
          <a:xfrm>
            <a:off x="508706" y="3458497"/>
            <a:ext cx="11179530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Workflow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1B01F8A-987B-DC3F-0C17-7D0BD54FDF01}"/>
              </a:ext>
            </a:extLst>
          </p:cNvPr>
          <p:cNvSpPr/>
          <p:nvPr userDrawn="1"/>
        </p:nvSpPr>
        <p:spPr>
          <a:xfrm>
            <a:off x="508706" y="1094008"/>
            <a:ext cx="6883438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200"/>
              <a:t>Verbeter- &amp; kansenregister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9ED7C7D-1A74-E1A4-C0A0-7647074A901B}"/>
              </a:ext>
            </a:extLst>
          </p:cNvPr>
          <p:cNvSpPr/>
          <p:nvPr userDrawn="1"/>
        </p:nvSpPr>
        <p:spPr>
          <a:xfrm>
            <a:off x="7526938" y="1094008"/>
            <a:ext cx="4165358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Teamleden</a:t>
            </a:r>
          </a:p>
        </p:txBody>
      </p:sp>
      <p:pic>
        <p:nvPicPr>
          <p:cNvPr id="4" name="Afbeelding 3" descr="Afbeelding met Menselijk gezicht, persoon, kleding, overhemd&#10;&#10;Automatisch gegenereerde beschrijving">
            <a:extLst>
              <a:ext uri="{FF2B5EF4-FFF2-40B4-BE49-F238E27FC236}">
                <a16:creationId xmlns:a16="http://schemas.microsoft.com/office/drawing/2014/main" id="{817E766E-6C59-7E7A-BB83-07F7BA44B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71" y="1794123"/>
            <a:ext cx="1223332" cy="122333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2" name="Afbeelding 11" descr="Afbeelding met Menselijk gezicht, persoon, kleding, pasfoto&#10;&#10;Automatisch gegenereerde beschrijving">
            <a:extLst>
              <a:ext uri="{FF2B5EF4-FFF2-40B4-BE49-F238E27FC236}">
                <a16:creationId xmlns:a16="http://schemas.microsoft.com/office/drawing/2014/main" id="{724D5830-6DF5-B9A8-FC56-CA66875BE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48" y="1786883"/>
            <a:ext cx="1223332" cy="122333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86949FB-F69D-4393-DAE9-2BE38188ABAA}"/>
              </a:ext>
            </a:extLst>
          </p:cNvPr>
          <p:cNvSpPr txBox="1"/>
          <p:nvPr userDrawn="1"/>
        </p:nvSpPr>
        <p:spPr>
          <a:xfrm>
            <a:off x="7634931" y="3094278"/>
            <a:ext cx="114614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100">
                <a:solidFill>
                  <a:schemeClr val="tx2"/>
                </a:solidFill>
                <a:latin typeface="+mn-lt"/>
              </a:rPr>
              <a:t>Kwaliteitsmanager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F2B2BA3-6C3D-A3BA-7ED2-07A79E804530}"/>
              </a:ext>
            </a:extLst>
          </p:cNvPr>
          <p:cNvSpPr txBox="1"/>
          <p:nvPr userDrawn="1"/>
        </p:nvSpPr>
        <p:spPr>
          <a:xfrm>
            <a:off x="8962786" y="3094278"/>
            <a:ext cx="114614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100">
                <a:solidFill>
                  <a:schemeClr val="tx2"/>
                </a:solidFill>
                <a:latin typeface="+mn-lt"/>
              </a:rPr>
              <a:t>Kwaliteitsmanager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95DE94F-86F6-03C0-6349-3BB27EFFDA60}"/>
              </a:ext>
            </a:extLst>
          </p:cNvPr>
          <p:cNvSpPr txBox="1"/>
          <p:nvPr userDrawn="1"/>
        </p:nvSpPr>
        <p:spPr>
          <a:xfrm>
            <a:off x="10290641" y="3094278"/>
            <a:ext cx="136736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100">
                <a:solidFill>
                  <a:schemeClr val="tx2"/>
                </a:solidFill>
                <a:latin typeface="+mn-lt"/>
              </a:rPr>
              <a:t>Preventiemedewerker</a:t>
            </a:r>
          </a:p>
        </p:txBody>
      </p:sp>
      <p:pic>
        <p:nvPicPr>
          <p:cNvPr id="20" name="Afbeelding 19" descr="Afbeelding met tekst, Lettertype, lijn, Perceel&#10;&#10;Automatisch gegenereerde beschrijving">
            <a:extLst>
              <a:ext uri="{FF2B5EF4-FFF2-40B4-BE49-F238E27FC236}">
                <a16:creationId xmlns:a16="http://schemas.microsoft.com/office/drawing/2014/main" id="{2A1D526B-63AA-E00E-C97A-5F1FFF02D8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6" y="3879616"/>
            <a:ext cx="11167912" cy="2501712"/>
          </a:xfrm>
          <a:prstGeom prst="rect">
            <a:avLst/>
          </a:prstGeom>
        </p:spPr>
      </p:pic>
      <p:pic>
        <p:nvPicPr>
          <p:cNvPr id="22" name="Afbeelding 21" descr="Afbeelding met Menselijk gezicht, persoon, kleding, portret&#10;&#10;Automatisch gegenereerde beschrijving">
            <a:extLst>
              <a:ext uri="{FF2B5EF4-FFF2-40B4-BE49-F238E27FC236}">
                <a16:creationId xmlns:a16="http://schemas.microsoft.com/office/drawing/2014/main" id="{C1B31969-CFFB-D404-C1F0-2AAECD587C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94" y="1794123"/>
            <a:ext cx="1223332" cy="122333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FA8A5A8D-FA0B-E32E-1713-B1FDBE4128D1}"/>
              </a:ext>
            </a:extLst>
          </p:cNvPr>
          <p:cNvSpPr txBox="1"/>
          <p:nvPr userDrawn="1"/>
        </p:nvSpPr>
        <p:spPr>
          <a:xfrm>
            <a:off x="502650" y="339775"/>
            <a:ext cx="8188558" cy="5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lvl="0" fontAlgn="auto">
              <a:spcAft>
                <a:spcPts val="0"/>
              </a:spcAft>
              <a:defRPr lang="nl-NL" sz="2200" b="1" smtClean="0">
                <a:solidFill>
                  <a:srgbClr val="0F577E"/>
                </a:solidFill>
                <a:latin typeface="Helvetica Neue"/>
                <a:ea typeface="Helvetica Neue"/>
                <a:cs typeface="Segoe UI" panose="020B0502040204020203" pitchFamily="34" charset="0"/>
              </a:defRPr>
            </a:lvl1pPr>
            <a:lvl2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lvl="0"/>
            <a:r>
              <a:rPr lang="nl-NL" sz="3200"/>
              <a:t>Kwaliteitsmanagement: ISO9001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75AE8F7B-D866-03EE-6139-9902568D3AA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556825"/>
              </p:ext>
            </p:extLst>
          </p:nvPr>
        </p:nvGraphicFramePr>
        <p:xfrm>
          <a:off x="499128" y="1719031"/>
          <a:ext cx="6893016" cy="156752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23254">
                  <a:extLst>
                    <a:ext uri="{9D8B030D-6E8A-4147-A177-3AD203B41FA5}">
                      <a16:colId xmlns:a16="http://schemas.microsoft.com/office/drawing/2014/main" val="1181408686"/>
                    </a:ext>
                  </a:extLst>
                </a:gridCol>
                <a:gridCol w="1723254">
                  <a:extLst>
                    <a:ext uri="{9D8B030D-6E8A-4147-A177-3AD203B41FA5}">
                      <a16:colId xmlns:a16="http://schemas.microsoft.com/office/drawing/2014/main" val="2206392835"/>
                    </a:ext>
                  </a:extLst>
                </a:gridCol>
                <a:gridCol w="1723254">
                  <a:extLst>
                    <a:ext uri="{9D8B030D-6E8A-4147-A177-3AD203B41FA5}">
                      <a16:colId xmlns:a16="http://schemas.microsoft.com/office/drawing/2014/main" val="911990589"/>
                    </a:ext>
                  </a:extLst>
                </a:gridCol>
                <a:gridCol w="1723254">
                  <a:extLst>
                    <a:ext uri="{9D8B030D-6E8A-4147-A177-3AD203B41FA5}">
                      <a16:colId xmlns:a16="http://schemas.microsoft.com/office/drawing/2014/main" val="1635861966"/>
                    </a:ext>
                  </a:extLst>
                </a:gridCol>
              </a:tblGrid>
              <a:tr h="588217"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Totaal aantal registeritems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Totaal aantal openstaande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Totaal aantal afgesloten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Totaal aantal onbehandelde 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315801"/>
                  </a:ext>
                </a:extLst>
              </a:tr>
              <a:tr h="836002">
                <a:tc>
                  <a:txBody>
                    <a:bodyPr/>
                    <a:lstStyle/>
                    <a:p>
                      <a:pPr algn="ctr"/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758549"/>
                  </a:ext>
                </a:extLst>
              </a:tr>
            </a:tbl>
          </a:graphicData>
        </a:graphic>
      </p:graphicFrame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931EEC91-95F9-7FAD-7A40-95566AE66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093788"/>
            <a:ext cx="1295400" cy="4302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Periode</a:t>
            </a:r>
          </a:p>
        </p:txBody>
      </p:sp>
      <p:sp>
        <p:nvSpPr>
          <p:cNvPr id="3" name="Tijdelijke aanduiding voor datum 12">
            <a:extLst>
              <a:ext uri="{FF2B5EF4-FFF2-40B4-BE49-F238E27FC236}">
                <a16:creationId xmlns:a16="http://schemas.microsoft.com/office/drawing/2014/main" id="{22089C5E-6AE9-D1EA-8464-A690D2AE8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97AC50F-A34F-4450-8A62-A72D545723AA}" type="datetime1">
              <a:rPr lang="nl-NL" smtClean="0"/>
              <a:t>14-11-2024</a:t>
            </a:fld>
            <a:endParaRPr lang="nl-NL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C41F7529-92D4-40DF-3518-476519031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610692B-981E-79EA-CD64-80E6A3CDA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610CA9A1-8214-C17F-9912-CB315860E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06" y="2484967"/>
            <a:ext cx="1690208" cy="771367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7DFD6482-699C-FDD5-179A-BEF8219259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4369" y="2484967"/>
            <a:ext cx="1690208" cy="771367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AA47DCC2-61BC-A3D1-2A90-89C4189838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0032" y="2484967"/>
            <a:ext cx="1690208" cy="771367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17" name="Tijdelijke aanduiding voor tekst 17">
            <a:extLst>
              <a:ext uri="{FF2B5EF4-FFF2-40B4-BE49-F238E27FC236}">
                <a16:creationId xmlns:a16="http://schemas.microsoft.com/office/drawing/2014/main" id="{A87A85C5-20D0-14AC-7113-6DD69205CC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85696" y="2484967"/>
            <a:ext cx="1690208" cy="771367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9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1B01F8A-987B-DC3F-0C17-7D0BD54FDF01}"/>
              </a:ext>
            </a:extLst>
          </p:cNvPr>
          <p:cNvSpPr/>
          <p:nvPr userDrawn="1"/>
        </p:nvSpPr>
        <p:spPr>
          <a:xfrm>
            <a:off x="508706" y="1094008"/>
            <a:ext cx="8424712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200"/>
              <a:t>KPI’s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9ED7C7D-1A74-E1A4-C0A0-7647074A901B}"/>
              </a:ext>
            </a:extLst>
          </p:cNvPr>
          <p:cNvSpPr/>
          <p:nvPr userDrawn="1"/>
        </p:nvSpPr>
        <p:spPr>
          <a:xfrm>
            <a:off x="9119774" y="1094008"/>
            <a:ext cx="2572521" cy="432048"/>
          </a:xfrm>
          <a:prstGeom prst="rect">
            <a:avLst/>
          </a:prstGeom>
          <a:solidFill>
            <a:srgbClr val="007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l-NL" sz="2200"/>
              <a:t>Teamleden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86949FB-F69D-4393-DAE9-2BE38188ABAA}"/>
              </a:ext>
            </a:extLst>
          </p:cNvPr>
          <p:cNvSpPr txBox="1"/>
          <p:nvPr userDrawn="1"/>
        </p:nvSpPr>
        <p:spPr>
          <a:xfrm>
            <a:off x="9346614" y="3046551"/>
            <a:ext cx="69890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050">
                <a:solidFill>
                  <a:schemeClr val="tx2"/>
                </a:solidFill>
              </a:rPr>
              <a:t>Q-Teamlid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F2B2BA3-6C3D-A3BA-7ED2-07A79E804530}"/>
              </a:ext>
            </a:extLst>
          </p:cNvPr>
          <p:cNvSpPr txBox="1"/>
          <p:nvPr userDrawn="1"/>
        </p:nvSpPr>
        <p:spPr>
          <a:xfrm>
            <a:off x="10695417" y="3046551"/>
            <a:ext cx="69890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050">
                <a:solidFill>
                  <a:schemeClr val="tx2"/>
                </a:solidFill>
              </a:rPr>
              <a:t>Q-Teamlid</a:t>
            </a:r>
          </a:p>
        </p:txBody>
      </p:sp>
      <p:pic>
        <p:nvPicPr>
          <p:cNvPr id="9" name="Afbeelding 8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6B5AB301-DC93-8155-EA33-A9BFB6A1EF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46" y="1774453"/>
            <a:ext cx="1166652" cy="116665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7" name="Afbeelding 16" descr="Afbeelding met Menselijk gezicht, persoon, kleding, Lang haar&#10;&#10;Automatisch gegenereerde beschrijving">
            <a:extLst>
              <a:ext uri="{FF2B5EF4-FFF2-40B4-BE49-F238E27FC236}">
                <a16:creationId xmlns:a16="http://schemas.microsoft.com/office/drawing/2014/main" id="{3A4E5DC7-D47E-C1E3-D7CD-CF563F195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43" y="1774453"/>
            <a:ext cx="1166652" cy="116665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81B097-A089-30A6-AB4B-BEFEA4832C2C}"/>
              </a:ext>
            </a:extLst>
          </p:cNvPr>
          <p:cNvSpPr txBox="1"/>
          <p:nvPr userDrawn="1"/>
        </p:nvSpPr>
        <p:spPr>
          <a:xfrm>
            <a:off x="502650" y="339775"/>
            <a:ext cx="8188558" cy="5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lvl="0" fontAlgn="auto">
              <a:spcAft>
                <a:spcPts val="0"/>
              </a:spcAft>
              <a:defRPr lang="nl-NL" sz="2200" b="1" smtClean="0">
                <a:solidFill>
                  <a:srgbClr val="0F577E"/>
                </a:solidFill>
                <a:latin typeface="Helvetica Neue"/>
                <a:ea typeface="Helvetica Neue"/>
                <a:cs typeface="Segoe UI" panose="020B0502040204020203" pitchFamily="34" charset="0"/>
              </a:defRPr>
            </a:lvl1pPr>
            <a:lvl2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F577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lvl="0"/>
            <a:r>
              <a:rPr lang="nl-NL" sz="3200"/>
              <a:t>Kwaliteitsmanagement: Q-team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D18A0B8-8DBF-9C74-3567-B14AEEC2216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5256587"/>
              </p:ext>
            </p:extLst>
          </p:nvPr>
        </p:nvGraphicFramePr>
        <p:xfrm>
          <a:off x="488662" y="1662237"/>
          <a:ext cx="8434290" cy="159409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05715">
                  <a:extLst>
                    <a:ext uri="{9D8B030D-6E8A-4147-A177-3AD203B41FA5}">
                      <a16:colId xmlns:a16="http://schemas.microsoft.com/office/drawing/2014/main" val="1181408686"/>
                    </a:ext>
                  </a:extLst>
                </a:gridCol>
                <a:gridCol w="1405715">
                  <a:extLst>
                    <a:ext uri="{9D8B030D-6E8A-4147-A177-3AD203B41FA5}">
                      <a16:colId xmlns:a16="http://schemas.microsoft.com/office/drawing/2014/main" val="2206392835"/>
                    </a:ext>
                  </a:extLst>
                </a:gridCol>
                <a:gridCol w="1405715">
                  <a:extLst>
                    <a:ext uri="{9D8B030D-6E8A-4147-A177-3AD203B41FA5}">
                      <a16:colId xmlns:a16="http://schemas.microsoft.com/office/drawing/2014/main" val="911990589"/>
                    </a:ext>
                  </a:extLst>
                </a:gridCol>
                <a:gridCol w="1405715">
                  <a:extLst>
                    <a:ext uri="{9D8B030D-6E8A-4147-A177-3AD203B41FA5}">
                      <a16:colId xmlns:a16="http://schemas.microsoft.com/office/drawing/2014/main" val="1635861966"/>
                    </a:ext>
                  </a:extLst>
                </a:gridCol>
                <a:gridCol w="1405715">
                  <a:extLst>
                    <a:ext uri="{9D8B030D-6E8A-4147-A177-3AD203B41FA5}">
                      <a16:colId xmlns:a16="http://schemas.microsoft.com/office/drawing/2014/main" val="3811554861"/>
                    </a:ext>
                  </a:extLst>
                </a:gridCol>
                <a:gridCol w="1405715">
                  <a:extLst>
                    <a:ext uri="{9D8B030D-6E8A-4147-A177-3AD203B41FA5}">
                      <a16:colId xmlns:a16="http://schemas.microsoft.com/office/drawing/2014/main" val="3850705072"/>
                    </a:ext>
                  </a:extLst>
                </a:gridCol>
              </a:tblGrid>
              <a:tr h="745399"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Aantal projecten afgerond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Aantal surveys verstuurd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Aantal project-evaluaties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Uitgevoerde steekproeven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/>
                        <a:t>Aantal reacties ontvangen uit surveys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/>
                        <a:t>Gem. cijfer uit beoordeling surveys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315801"/>
                  </a:ext>
                </a:extLst>
              </a:tr>
              <a:tr h="848698"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758549"/>
                  </a:ext>
                </a:extLst>
              </a:tr>
            </a:tbl>
          </a:graphicData>
        </a:graphic>
      </p:graphicFrame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5B72FE0-A2EE-DFF0-EBFF-67DA7B0FB6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783" y="3458208"/>
            <a:ext cx="11189511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56C18F00-04CF-7A63-A382-9F027ED78B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8706" y="3933057"/>
            <a:ext cx="11167912" cy="2423294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5D688B91-F3F1-E679-E898-04CBFD267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649398B-22A7-4C3B-9337-4C235877DD67}" type="datetime1">
              <a:rPr lang="nl-NL" smtClean="0"/>
              <a:t>14-11-2024</a:t>
            </a:fld>
            <a:endParaRPr lang="nl-NL"/>
          </a:p>
        </p:txBody>
      </p:sp>
      <p:sp>
        <p:nvSpPr>
          <p:cNvPr id="13" name="Tijdelijke aanduiding voor voettekst 13">
            <a:extLst>
              <a:ext uri="{FF2B5EF4-FFF2-40B4-BE49-F238E27FC236}">
                <a16:creationId xmlns:a16="http://schemas.microsoft.com/office/drawing/2014/main" id="{22A7A71D-07F5-A6F8-38DA-425639786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4">
            <a:extLst>
              <a:ext uri="{FF2B5EF4-FFF2-40B4-BE49-F238E27FC236}">
                <a16:creationId xmlns:a16="http://schemas.microsoft.com/office/drawing/2014/main" id="{D3DFF292-5AEE-8E31-5E72-917B9150C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4D685EBA-8ED6-70E5-89F1-38FFEFADB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8018" y="1094008"/>
            <a:ext cx="1295400" cy="43021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Periode</a:t>
            </a:r>
          </a:p>
        </p:txBody>
      </p:sp>
      <p:sp>
        <p:nvSpPr>
          <p:cNvPr id="10" name="Tijdelijke aanduiding voor tekst 17">
            <a:extLst>
              <a:ext uri="{FF2B5EF4-FFF2-40B4-BE49-F238E27FC236}">
                <a16:creationId xmlns:a16="http://schemas.microsoft.com/office/drawing/2014/main" id="{57BB4384-588B-B421-444A-EE068E856C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087" y="2444323"/>
            <a:ext cx="1368000" cy="810181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1" name="Tijdelijke aanduiding voor tekst 17">
            <a:extLst>
              <a:ext uri="{FF2B5EF4-FFF2-40B4-BE49-F238E27FC236}">
                <a16:creationId xmlns:a16="http://schemas.microsoft.com/office/drawing/2014/main" id="{711E63E9-9361-58A2-6BF2-CBF89464D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7603" y="2444323"/>
            <a:ext cx="1368000" cy="810181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24D6B524-477E-6BB7-14BF-2102F6C330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39151" y="2444323"/>
            <a:ext cx="1368000" cy="810181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3" name="Tijdelijke aanduiding voor tekst 17">
            <a:extLst>
              <a:ext uri="{FF2B5EF4-FFF2-40B4-BE49-F238E27FC236}">
                <a16:creationId xmlns:a16="http://schemas.microsoft.com/office/drawing/2014/main" id="{F2ED1C4C-CD02-2A6F-CED7-592F463341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8119" y="2444323"/>
            <a:ext cx="1368000" cy="810181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B2364B9C-A276-C004-B012-8FEE0C963D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28635" y="2444323"/>
            <a:ext cx="1368000" cy="810181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5" name="Tijdelijke aanduiding voor tekst 17">
            <a:extLst>
              <a:ext uri="{FF2B5EF4-FFF2-40B4-BE49-F238E27FC236}">
                <a16:creationId xmlns:a16="http://schemas.microsoft.com/office/drawing/2014/main" id="{6AAE86B3-714F-89BF-4AB1-5E332767C9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49665" y="2444323"/>
            <a:ext cx="1368000" cy="810181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72AB"/>
                </a:solidFill>
              </a:defRPr>
            </a:lvl1pPr>
          </a:lstStyle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4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gradFill>
          <a:gsLst>
            <a:gs pos="0">
              <a:srgbClr val="0F577E"/>
            </a:gs>
            <a:gs pos="100000">
              <a:srgbClr val="0072A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DFB49C0-ECF8-92FC-8557-919A8DB92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>
          <a:xfrm>
            <a:off x="6306" y="5232"/>
            <a:ext cx="12193057" cy="6870787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85FB8D9C-71BB-9C3E-B2D8-4C5AD51FD6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82519" y="5012666"/>
            <a:ext cx="6109481" cy="1863353"/>
          </a:xfrm>
          <a:prstGeom prst="rect">
            <a:avLst/>
          </a:prstGeom>
          <a:solidFill>
            <a:srgbClr val="1D4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err="1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A843674C-CD3E-1DD2-4A29-27A5F69C8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74970" y="6300869"/>
            <a:ext cx="1645406" cy="224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presentator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72E11C6E-EBE7-D29D-12C3-130ABB9AA9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360" y="5012666"/>
            <a:ext cx="6096527" cy="1863353"/>
          </a:xfrm>
          <a:prstGeom prst="rect">
            <a:avLst/>
          </a:prstGeom>
          <a:solidFill>
            <a:srgbClr val="1B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8ACB24F-81FA-E98B-36ED-838D3FD02759}"/>
              </a:ext>
            </a:extLst>
          </p:cNvPr>
          <p:cNvSpPr txBox="1"/>
          <p:nvPr userDrawn="1"/>
        </p:nvSpPr>
        <p:spPr>
          <a:xfrm>
            <a:off x="3708400" y="5483696"/>
            <a:ext cx="2002495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400" b="1" i="0">
                <a:solidFill>
                  <a:srgbClr val="FFFFFF"/>
                </a:solidFill>
                <a:effectLst/>
                <a:latin typeface="Helvetica Neue"/>
              </a:rPr>
              <a:t>IGG Den Haag</a:t>
            </a:r>
          </a:p>
          <a:p>
            <a:pPr algn="l"/>
            <a:endParaRPr lang="nl-NL" sz="1100" b="1" i="0">
              <a:solidFill>
                <a:srgbClr val="FFFFFF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Prinses Catharina-Amaliastraat 32</a:t>
            </a:r>
            <a:b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2496 XD Den Haag, Nederland</a:t>
            </a:r>
            <a:b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000" b="0" i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 </a:t>
            </a:r>
            <a:r>
              <a:rPr lang="nl-NL" sz="10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+31(0) 70 514 54 20</a:t>
            </a:r>
            <a:b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 </a:t>
            </a:r>
            <a:r>
              <a:rPr lang="nl-NL" sz="1000" b="0" i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info@igg.nl</a:t>
            </a:r>
            <a:endParaRPr lang="nl-NL" sz="1000" b="0" i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9B49685-364B-1104-DEFA-4096E97559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74970" y="6535588"/>
            <a:ext cx="1645406" cy="224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Email-adres presentator</a:t>
            </a:r>
          </a:p>
        </p:txBody>
      </p:sp>
      <p:sp>
        <p:nvSpPr>
          <p:cNvPr id="3" name="Tijdelijke aanduiding voor afbeelding 16">
            <a:extLst>
              <a:ext uri="{FF2B5EF4-FFF2-40B4-BE49-F238E27FC236}">
                <a16:creationId xmlns:a16="http://schemas.microsoft.com/office/drawing/2014/main" id="{7FFA2FAF-6F20-B86E-2B8A-1C55CD6554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71187" y="5118669"/>
            <a:ext cx="1252972" cy="1066800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nl-NL"/>
              <a:t>Headshot </a:t>
            </a:r>
            <a:r>
              <a:rPr lang="nl-NL" err="1"/>
              <a:t>inv</a:t>
            </a:r>
            <a:r>
              <a:rPr lang="nl-NL"/>
              <a:t>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740AEBE-1D52-428E-B4DD-2A4917BC2F5F}"/>
              </a:ext>
            </a:extLst>
          </p:cNvPr>
          <p:cNvSpPr txBox="1"/>
          <p:nvPr userDrawn="1"/>
        </p:nvSpPr>
        <p:spPr>
          <a:xfrm>
            <a:off x="6460791" y="5483696"/>
            <a:ext cx="1820766" cy="992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400" b="1" i="0">
                <a:solidFill>
                  <a:srgbClr val="FFFFFF"/>
                </a:solidFill>
                <a:effectLst/>
                <a:latin typeface="Helvetica Neue"/>
              </a:rPr>
              <a:t>IGG </a:t>
            </a:r>
            <a:r>
              <a:rPr lang="nl-NL" sz="1400" b="1" i="0" err="1">
                <a:solidFill>
                  <a:srgbClr val="FFFFFF"/>
                </a:solidFill>
                <a:effectLst/>
                <a:latin typeface="Helvetica Neue"/>
              </a:rPr>
              <a:t>Doetichem</a:t>
            </a:r>
            <a:endParaRPr lang="nl-NL" sz="1400" b="1" i="0">
              <a:solidFill>
                <a:srgbClr val="FFFFFF"/>
              </a:solidFill>
              <a:effectLst/>
              <a:latin typeface="Helvetica Neue"/>
            </a:endParaRPr>
          </a:p>
          <a:p>
            <a:pPr algn="l"/>
            <a:endParaRPr lang="nl-NL" sz="1050" b="1" i="0">
              <a:solidFill>
                <a:srgbClr val="FFFFFF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Hanzestraat 5</a:t>
            </a:r>
            <a:b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7006 RH </a:t>
            </a:r>
            <a:r>
              <a:rPr lang="nl-NL" sz="1000" b="0" i="0" err="1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Doetichem</a:t>
            </a:r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Nederland</a:t>
            </a:r>
            <a:b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000" b="0" i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 </a:t>
            </a:r>
            <a:r>
              <a:rPr lang="nl-NL" sz="1000" b="0" i="0" u="none" strike="noStrike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+31(0) 70 514 54 20</a:t>
            </a:r>
            <a:b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000" b="0" i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 </a:t>
            </a:r>
            <a:r>
              <a:rPr lang="nl-NL" sz="1000" b="0" i="0" u="none" strike="noStrike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info@igg.nl</a:t>
            </a:r>
            <a:endParaRPr lang="nl-NL" sz="1000" b="0" i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B370E35-9234-60FC-A148-AB112A65FB28}"/>
              </a:ext>
            </a:extLst>
          </p:cNvPr>
          <p:cNvSpPr/>
          <p:nvPr userDrawn="1"/>
        </p:nvSpPr>
        <p:spPr>
          <a:xfrm rot="10800000">
            <a:off x="11820376" y="8592"/>
            <a:ext cx="36456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err="1"/>
          </a:p>
        </p:txBody>
      </p:sp>
      <p:sp>
        <p:nvSpPr>
          <p:cNvPr id="8" name="Rechthoek: afgeronde bovenhoeken 7">
            <a:extLst>
              <a:ext uri="{FF2B5EF4-FFF2-40B4-BE49-F238E27FC236}">
                <a16:creationId xmlns:a16="http://schemas.microsoft.com/office/drawing/2014/main" id="{0F5D5E79-949B-C6BA-B059-EA729953909B}"/>
              </a:ext>
            </a:extLst>
          </p:cNvPr>
          <p:cNvSpPr/>
          <p:nvPr userDrawn="1"/>
        </p:nvSpPr>
        <p:spPr>
          <a:xfrm rot="10800000">
            <a:off x="8946776" y="8591"/>
            <a:ext cx="3238162" cy="77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err="1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46272D02-312D-0C1A-C6D1-7C7E83E1F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33" y="152152"/>
            <a:ext cx="2814524" cy="4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46C13C-848D-A068-C04B-9A0AB59158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086" y="1125538"/>
            <a:ext cx="5508000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E7DB26E-DE45-BCBE-356C-6337C1B6CE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8618" y="1125538"/>
            <a:ext cx="5508000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12">
            <a:extLst>
              <a:ext uri="{FF2B5EF4-FFF2-40B4-BE49-F238E27FC236}">
                <a16:creationId xmlns:a16="http://schemas.microsoft.com/office/drawing/2014/main" id="{C58E42C8-43AB-C5A0-0684-AFF22BBAC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C7639B5-D505-41D0-9F10-22CB0F9CA8F8}" type="datetime1">
              <a:rPr lang="nl-NL" smtClean="0"/>
              <a:t>14-11-2024</a:t>
            </a:fld>
            <a:endParaRPr lang="nl-NL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74FF5240-B7BA-F0F5-78E7-CA2FB3FCE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14">
            <a:extLst>
              <a:ext uri="{FF2B5EF4-FFF2-40B4-BE49-F238E27FC236}">
                <a16:creationId xmlns:a16="http://schemas.microsoft.com/office/drawing/2014/main" id="{8F7417DF-31AB-D848-2990-6DD2CD7BB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7469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content (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46C13C-848D-A068-C04B-9A0AB59158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087" y="1125538"/>
            <a:ext cx="4302769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E7DB26E-DE45-BCBE-356C-6337C1B6CE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43872" y="1125538"/>
            <a:ext cx="6732748" cy="5187027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12">
            <a:extLst>
              <a:ext uri="{FF2B5EF4-FFF2-40B4-BE49-F238E27FC236}">
                <a16:creationId xmlns:a16="http://schemas.microsoft.com/office/drawing/2014/main" id="{4811CE0E-11CE-747A-635E-6EAD3C2AB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597202D-0DF8-42A8-8A2D-076D1B224CF6}" type="datetime1">
              <a:rPr lang="nl-NL" smtClean="0"/>
              <a:t>14-11-2024</a:t>
            </a:fld>
            <a:endParaRPr lang="nl-NL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59B8C50D-98E7-003B-7E53-1E7A1271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14">
            <a:extLst>
              <a:ext uri="{FF2B5EF4-FFF2-40B4-BE49-F238E27FC236}">
                <a16:creationId xmlns:a16="http://schemas.microsoft.com/office/drawing/2014/main" id="{98462359-1AD4-D8A0-44CC-034E93DF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61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content (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46C13C-848D-A068-C04B-9A0AB59158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73849" y="1128783"/>
            <a:ext cx="4302769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E7DB26E-DE45-BCBE-356C-6337C1B6CE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3542" y="1128783"/>
            <a:ext cx="6732748" cy="5187027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12">
            <a:extLst>
              <a:ext uri="{FF2B5EF4-FFF2-40B4-BE49-F238E27FC236}">
                <a16:creationId xmlns:a16="http://schemas.microsoft.com/office/drawing/2014/main" id="{AEB9D4EE-6252-DC6F-C776-B71BD62B8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FF9CFD2-2DA3-438D-B911-F794CC0DCDFF}" type="datetime1">
              <a:rPr lang="nl-NL" smtClean="0"/>
              <a:t>14-11-2024</a:t>
            </a:fld>
            <a:endParaRPr lang="nl-NL"/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73079928-5D1E-AF76-5987-3D3D07C93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14">
            <a:extLst>
              <a:ext uri="{FF2B5EF4-FFF2-40B4-BE49-F238E27FC236}">
                <a16:creationId xmlns:a16="http://schemas.microsoft.com/office/drawing/2014/main" id="{ED6E4DDC-018F-F7F7-931B-34437417C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470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9EC06AFA-091D-86D7-EF47-263A7DE7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183D73E-AAE3-4E34-2596-ED5A8175AEF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1130" y="1125538"/>
            <a:ext cx="3672000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FB2D8655-178B-57A0-A44A-BC5ABF5DAE4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260000" y="1125538"/>
            <a:ext cx="3672000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6">
            <a:extLst>
              <a:ext uri="{FF2B5EF4-FFF2-40B4-BE49-F238E27FC236}">
                <a16:creationId xmlns:a16="http://schemas.microsoft.com/office/drawing/2014/main" id="{A66CFA92-3F02-853A-06F0-CE4B109AC4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04620" y="1125538"/>
            <a:ext cx="3672000" cy="5183782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12">
            <a:extLst>
              <a:ext uri="{FF2B5EF4-FFF2-40B4-BE49-F238E27FC236}">
                <a16:creationId xmlns:a16="http://schemas.microsoft.com/office/drawing/2014/main" id="{7A86BF2A-D119-4094-4C2A-AB8CE1880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3C7D60F-AFC1-4799-B471-A0904173B71C}" type="datetime1">
              <a:rPr lang="nl-NL" smtClean="0"/>
              <a:t>14-11-2024</a:t>
            </a:fld>
            <a:endParaRPr lang="nl-NL"/>
          </a:p>
        </p:txBody>
      </p:sp>
      <p:sp>
        <p:nvSpPr>
          <p:cNvPr id="10" name="Tijdelijke aanduiding voor voettekst 13">
            <a:extLst>
              <a:ext uri="{FF2B5EF4-FFF2-40B4-BE49-F238E27FC236}">
                <a16:creationId xmlns:a16="http://schemas.microsoft.com/office/drawing/2014/main" id="{191C6C95-B863-FB47-30D2-35C1DAC2D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4">
            <a:extLst>
              <a:ext uri="{FF2B5EF4-FFF2-40B4-BE49-F238E27FC236}">
                <a16:creationId xmlns:a16="http://schemas.microsoft.com/office/drawing/2014/main" id="{9C142DFF-692E-0AB9-9CD9-8AC226B9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8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x ondertitel en 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7088" y="1052733"/>
            <a:ext cx="5495339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80997" y="1052733"/>
            <a:ext cx="5495339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7" name="Tijdelijke aanduiding voor titel 17">
            <a:extLst>
              <a:ext uri="{FF2B5EF4-FFF2-40B4-BE49-F238E27FC236}">
                <a16:creationId xmlns:a16="http://schemas.microsoft.com/office/drawing/2014/main" id="{63381E8F-F9E1-F318-0E52-B4338ADC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F2B94A1-8B05-7DFE-9D5A-13282DA328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8778" y="1584362"/>
            <a:ext cx="5495339" cy="4723319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  <a:lvl5pPr>
              <a:defRPr lang="nl-NL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2C959ADC-ECC0-C910-8901-5227FDB4310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97600" y="1584362"/>
            <a:ext cx="5495339" cy="4723319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12">
            <a:extLst>
              <a:ext uri="{FF2B5EF4-FFF2-40B4-BE49-F238E27FC236}">
                <a16:creationId xmlns:a16="http://schemas.microsoft.com/office/drawing/2014/main" id="{BF377D75-31F0-6010-3FCD-24B1F172D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BF36412-F090-4E46-BCC8-5C3B935C909B}" type="datetime1">
              <a:rPr lang="nl-NL" smtClean="0"/>
              <a:t>14-11-2024</a:t>
            </a:fld>
            <a:endParaRPr lang="nl-NL"/>
          </a:p>
        </p:txBody>
      </p:sp>
      <p:sp>
        <p:nvSpPr>
          <p:cNvPr id="10" name="Tijdelijke aanduiding voor voettekst 13">
            <a:extLst>
              <a:ext uri="{FF2B5EF4-FFF2-40B4-BE49-F238E27FC236}">
                <a16:creationId xmlns:a16="http://schemas.microsoft.com/office/drawing/2014/main" id="{69B57414-5BDD-876B-54B2-0F387B06B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4">
            <a:extLst>
              <a:ext uri="{FF2B5EF4-FFF2-40B4-BE49-F238E27FC236}">
                <a16:creationId xmlns:a16="http://schemas.microsoft.com/office/drawing/2014/main" id="{AE6574D0-2491-36DD-706D-930C7EBFF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x ondertitel en 2x content (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46C13C-848D-A068-C04B-9A0AB59158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087" y="1555777"/>
            <a:ext cx="4302769" cy="4755773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E7DB26E-DE45-BCBE-356C-6337C1B6CE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43872" y="1556792"/>
            <a:ext cx="6732748" cy="4755773"/>
          </a:xfrm>
        </p:spPr>
        <p:txBody>
          <a:bodyPr vert="horz" lIns="0" tIns="0" rIns="0" bIns="0" rtlCol="0">
            <a:noAutofit/>
          </a:bodyPr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nl-NL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940A2D9-EC36-66FF-4BAF-911F138753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086" y="1052733"/>
            <a:ext cx="4302769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AF064A-E4E1-8BFD-7377-B63D424CA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3588" y="1052733"/>
            <a:ext cx="6732748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10" name="Tijdelijke aanduiding voor datum 12">
            <a:extLst>
              <a:ext uri="{FF2B5EF4-FFF2-40B4-BE49-F238E27FC236}">
                <a16:creationId xmlns:a16="http://schemas.microsoft.com/office/drawing/2014/main" id="{ED478D6E-DA96-7655-97A4-945144C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ABE18A-F8B1-4DFC-89EA-DDCF52A3E866}" type="datetime1">
              <a:rPr lang="nl-NL" smtClean="0"/>
              <a:t>14-11-2024</a:t>
            </a:fld>
            <a:endParaRPr lang="nl-NL"/>
          </a:p>
        </p:txBody>
      </p:sp>
      <p:sp>
        <p:nvSpPr>
          <p:cNvPr id="11" name="Tijdelijke aanduiding voor voettekst 13">
            <a:extLst>
              <a:ext uri="{FF2B5EF4-FFF2-40B4-BE49-F238E27FC236}">
                <a16:creationId xmlns:a16="http://schemas.microsoft.com/office/drawing/2014/main" id="{B02A6D2A-0FDA-B6EE-F248-88AF6055F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4">
            <a:extLst>
              <a:ext uri="{FF2B5EF4-FFF2-40B4-BE49-F238E27FC236}">
                <a16:creationId xmlns:a16="http://schemas.microsoft.com/office/drawing/2014/main" id="{DA74A764-5707-70E3-7DC5-9784DC887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93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x ondertitel en 2x content (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7">
            <a:extLst>
              <a:ext uri="{FF2B5EF4-FFF2-40B4-BE49-F238E27FC236}">
                <a16:creationId xmlns:a16="http://schemas.microsoft.com/office/drawing/2014/main" id="{1BBD7791-ED21-DF46-6CC1-5CD041E7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46C13C-848D-A068-C04B-9A0AB59158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73567" y="1556791"/>
            <a:ext cx="4302769" cy="4755774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  <a:lvl5pPr>
              <a:defRPr lang="nl-NL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E7DB26E-DE45-BCBE-356C-6337C1B6CE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1556792"/>
            <a:ext cx="6732746" cy="4755773"/>
          </a:xfrm>
        </p:spPr>
        <p:txBody>
          <a:bodyPr vert="horz" lIns="0" tIns="0" rIns="0" bIns="0" rtlCol="0">
            <a:noAutofit/>
          </a:bodyPr>
          <a:lstStyle>
            <a:lvl1pPr>
              <a:defRPr lang="nl-NL" dirty="0"/>
            </a:lvl1pPr>
            <a:lvl2pPr>
              <a:defRPr lang="nl-NL" dirty="0"/>
            </a:lvl2pPr>
            <a:lvl3pPr>
              <a:defRPr lang="nl-NL" dirty="0"/>
            </a:lvl3pPr>
            <a:lvl4pPr>
              <a:defRPr lang="nl-NL" dirty="0"/>
            </a:lvl4pPr>
            <a:lvl5pPr>
              <a:defRPr lang="nl-NL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940A2D9-EC36-66FF-4BAF-911F138753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3566" y="1052733"/>
            <a:ext cx="4321345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AF064A-E4E1-8BFD-7377-B63D424CA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087" y="1048193"/>
            <a:ext cx="6732747" cy="432048"/>
          </a:xfrm>
          <a:prstGeom prst="rect">
            <a:avLst/>
          </a:prstGeom>
          <a:solidFill>
            <a:srgbClr val="0072AB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200" b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lvl="0"/>
            <a:r>
              <a:rPr lang="nl-NL" noProof="0"/>
              <a:t>Klik om de stijl te bewerken</a:t>
            </a:r>
          </a:p>
        </p:txBody>
      </p:sp>
      <p:sp>
        <p:nvSpPr>
          <p:cNvPr id="10" name="Tijdelijke aanduiding voor datum 12">
            <a:extLst>
              <a:ext uri="{FF2B5EF4-FFF2-40B4-BE49-F238E27FC236}">
                <a16:creationId xmlns:a16="http://schemas.microsoft.com/office/drawing/2014/main" id="{13D0F1F6-4F9F-9000-6411-5D1B9F8B2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ABD205B-2BD9-465B-9D67-09BF4BC2532B}" type="datetime1">
              <a:rPr lang="nl-NL" smtClean="0"/>
              <a:t>14-11-2024</a:t>
            </a:fld>
            <a:endParaRPr lang="nl-NL"/>
          </a:p>
        </p:txBody>
      </p:sp>
      <p:sp>
        <p:nvSpPr>
          <p:cNvPr id="11" name="Tijdelijke aanduiding voor voettekst 13">
            <a:extLst>
              <a:ext uri="{FF2B5EF4-FFF2-40B4-BE49-F238E27FC236}">
                <a16:creationId xmlns:a16="http://schemas.microsoft.com/office/drawing/2014/main" id="{7823CA41-E94A-D63F-AC35-791EA0196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2" name="Tijdelijke aanduiding voor dianummer 14">
            <a:extLst>
              <a:ext uri="{FF2B5EF4-FFF2-40B4-BE49-F238E27FC236}">
                <a16:creationId xmlns:a16="http://schemas.microsoft.com/office/drawing/2014/main" id="{D1029DDF-A984-0488-ACBF-70DF61AD4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619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497088" y="980728"/>
            <a:ext cx="11179532" cy="0"/>
          </a:xfrm>
          <a:prstGeom prst="line">
            <a:avLst/>
          </a:prstGeom>
          <a:ln w="3175">
            <a:solidFill>
              <a:srgbClr val="0072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97088" y="6381328"/>
            <a:ext cx="11190311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FAAE13E4-A548-EC4C-D69F-EF603E16736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60" y="339782"/>
            <a:ext cx="2515827" cy="396818"/>
          </a:xfrm>
          <a:prstGeom prst="rect">
            <a:avLst/>
          </a:prstGeom>
        </p:spPr>
      </p:pic>
      <p:sp>
        <p:nvSpPr>
          <p:cNvPr id="18" name="Tijdelijke aanduiding voor titel 17">
            <a:extLst>
              <a:ext uri="{FF2B5EF4-FFF2-40B4-BE49-F238E27FC236}">
                <a16:creationId xmlns:a16="http://schemas.microsoft.com/office/drawing/2014/main" id="{0AB229B4-EDBE-4514-C3D8-BE67C59B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88" y="339782"/>
            <a:ext cx="8191200" cy="5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nl-NL"/>
              <a:t>Klik om titel te bewerken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C699B9E-66EE-AD3F-3D8F-B655BA6F8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086" y="1124744"/>
            <a:ext cx="11179532" cy="5159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  <a:p>
            <a:pPr lvl="1">
              <a:spcBef>
                <a:spcPct val="0"/>
              </a:spcBef>
              <a:spcAft>
                <a:spcPts val="1400"/>
              </a:spcAft>
            </a:pPr>
            <a:endParaRPr lang="nl-NL" noProof="0"/>
          </a:p>
        </p:txBody>
      </p:sp>
      <p:sp>
        <p:nvSpPr>
          <p:cNvPr id="12" name="Tijdelijke aanduiding voor tekst 1">
            <a:extLst>
              <a:ext uri="{FF2B5EF4-FFF2-40B4-BE49-F238E27FC236}">
                <a16:creationId xmlns:a16="http://schemas.microsoft.com/office/drawing/2014/main" id="{524C2444-1C1C-ACC9-8A8C-0C603DFAC99B}"/>
              </a:ext>
            </a:extLst>
          </p:cNvPr>
          <p:cNvSpPr txBox="1">
            <a:spLocks/>
          </p:cNvSpPr>
          <p:nvPr userDrawn="1"/>
        </p:nvSpPr>
        <p:spPr>
          <a:xfrm>
            <a:off x="649487" y="4404048"/>
            <a:ext cx="11179531" cy="20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1400" b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63550" indent="-28575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Char char="●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625475" indent="-271463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●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801688" indent="-26035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●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989013" indent="-269875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●"/>
              <a:defRPr lang="nl-NL" sz="1400" kern="12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1166813" indent="-271463" algn="l" defTabSz="358775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Char char="●"/>
              <a:tabLst/>
              <a:defRPr sz="1400" kern="1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6pPr>
            <a:lvl7pPr marL="1343025" indent="-269875" algn="l" defTabSz="36036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Char char="●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7pPr>
            <a:lvl8pPr marL="1520825" indent="-261938" algn="l" defTabSz="36036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Char char="●"/>
              <a:tabLst/>
              <a:defRPr sz="1400" kern="1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8pPr>
            <a:lvl9pPr marL="1708150" indent="-271463" algn="l" defTabSz="36036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Char char="●"/>
              <a:tabLst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9pPr>
          </a:lstStyle>
          <a:p>
            <a:pPr eaLnBrk="1" hangingPunct="1"/>
            <a:endParaRPr lang="nl-NL" sz="1200">
              <a:latin typeface="+mn-lt"/>
            </a:endParaRPr>
          </a:p>
        </p:txBody>
      </p: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C6D7E228-DEA3-6116-9756-B3C9F9B7E0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8288" y="6478683"/>
            <a:ext cx="1895669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1205B63-43C8-4E71-8F0E-335F4B9CA0B7}" type="datetime1">
              <a:rPr lang="nl-NL" smtClean="0"/>
              <a:t>14-11-2024</a:t>
            </a:fld>
            <a:endParaRPr lang="nl-NL"/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A492F421-2F81-1CE5-EA45-1191C906F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7087" y="6478683"/>
            <a:ext cx="7871425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3CA05F66-7374-1B2A-3C9C-1373DF8B1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3732" y="6478683"/>
            <a:ext cx="772886" cy="276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E80CC4-F851-4A3D-9140-53F10896EAA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3" r:id="rId2"/>
    <p:sldLayoutId id="2147483685" r:id="rId3"/>
    <p:sldLayoutId id="2147483714" r:id="rId4"/>
    <p:sldLayoutId id="2147483715" r:id="rId5"/>
    <p:sldLayoutId id="2147483702" r:id="rId6"/>
    <p:sldLayoutId id="2147483708" r:id="rId7"/>
    <p:sldLayoutId id="2147483716" r:id="rId8"/>
    <p:sldLayoutId id="2147483717" r:id="rId9"/>
    <p:sldLayoutId id="2147483703" r:id="rId10"/>
    <p:sldLayoutId id="2147483707" r:id="rId11"/>
    <p:sldLayoutId id="2147483719" r:id="rId12"/>
    <p:sldLayoutId id="2147483705" r:id="rId13"/>
    <p:sldLayoutId id="2147483718" r:id="rId14"/>
    <p:sldLayoutId id="2147483689" r:id="rId15"/>
    <p:sldLayoutId id="2147483699" r:id="rId16"/>
    <p:sldLayoutId id="2147483700" r:id="rId17"/>
    <p:sldLayoutId id="2147483688" r:id="rId18"/>
    <p:sldLayoutId id="2147483709" r:id="rId19"/>
    <p:sldLayoutId id="2147483710" r:id="rId20"/>
    <p:sldLayoutId id="2147483711" r:id="rId21"/>
    <p:sldLayoutId id="2147483712" r:id="rId22"/>
    <p:sldLayoutId id="214748369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fontAlgn="auto">
        <a:spcBef>
          <a:spcPct val="0"/>
        </a:spcBef>
        <a:spcAft>
          <a:spcPts val="0"/>
        </a:spcAft>
        <a:defRPr lang="nl-NL" sz="3200" b="1" kern="1200" smtClean="0">
          <a:solidFill>
            <a:srgbClr val="0F577E"/>
          </a:solidFill>
          <a:latin typeface="+mj-lt"/>
          <a:ea typeface="Helvetica Neue"/>
          <a:cs typeface="Segoe UI" panose="020B0502040204020203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F577E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0" indent="0" algn="l" defTabSz="358775" rtl="0" fontAlgn="base">
        <a:lnSpc>
          <a:spcPct val="150000"/>
        </a:lnSpc>
        <a:spcBef>
          <a:spcPts val="0"/>
        </a:spcBef>
        <a:spcAft>
          <a:spcPts val="0"/>
        </a:spcAft>
        <a:buClr>
          <a:srgbClr val="0072AB"/>
        </a:buClr>
        <a:buSzPct val="120000"/>
        <a:buFont typeface="Arial" panose="020B0604020202020204" pitchFamily="34" charset="0"/>
        <a:buNone/>
        <a:defRPr lang="nl-NL" sz="2000" b="1" kern="1200" dirty="0">
          <a:solidFill>
            <a:srgbClr val="0072AB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1pPr>
      <a:lvl2pPr marL="465137" indent="-285750" algn="l" defTabSz="354013" rtl="0" fontAlgn="base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defRPr lang="nl-NL" sz="1800" kern="1200" dirty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2pPr>
      <a:lvl3pPr marL="644525" indent="-285750" algn="l" defTabSz="354013" rtl="0" fontAlgn="base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defRPr lang="nl-NL" sz="1800" kern="1200" dirty="0" smtClean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3pPr>
      <a:lvl4pPr marL="823912" indent="-285750" algn="l" defTabSz="354013" rtl="0" fontAlgn="base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defRPr lang="nl-NL" sz="1800" kern="1200" dirty="0" smtClean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4pPr>
      <a:lvl5pPr marL="1003300" indent="-285750" algn="l" defTabSz="354013" rtl="0" fontAlgn="base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defRPr lang="nl-NL" sz="1800" kern="1200" dirty="0" smtClean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5pPr>
      <a:lvl6pPr marL="1182687" indent="-285750" algn="l" defTabSz="358775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tabLst/>
        <a:defRPr lang="nl-NL" sz="1800" kern="1200" baseline="0" dirty="0" smtClean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6pPr>
      <a:lvl7pPr marL="1362075" indent="-285750" algn="l" defTabSz="36036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defRPr lang="nl-NL" sz="1800" kern="1200" dirty="0" smtClean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7pPr>
      <a:lvl8pPr marL="1541462" indent="-285750" algn="l" defTabSz="36036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tabLst/>
        <a:defRPr lang="nl-NL" sz="1800" kern="1200" baseline="0" dirty="0" smtClean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8pPr>
      <a:lvl9pPr marL="1720850" indent="-285750" algn="l" defTabSz="360363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00A4F6"/>
        </a:buClr>
        <a:buSzPct val="120000"/>
        <a:buFont typeface="Arial" panose="020B0604020202020204" pitchFamily="34" charset="0"/>
        <a:buChar char="•"/>
        <a:tabLst/>
        <a:defRPr lang="nl-NL" sz="1800" kern="1200" dirty="0">
          <a:solidFill>
            <a:srgbClr val="5C6670"/>
          </a:solidFill>
          <a:latin typeface="Lato (Hoofdtekst)"/>
          <a:ea typeface="Lato" panose="020F0502020204030203" pitchFamily="34" charset="0"/>
          <a:cs typeface="Segoe UI" panose="020B0502040204020203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21EB0-F33E-BC62-D5BE-57C63874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71" y="5157192"/>
            <a:ext cx="9644441" cy="607655"/>
          </a:xfrm>
        </p:spPr>
        <p:txBody>
          <a:bodyPr/>
          <a:lstStyle/>
          <a:p>
            <a:r>
              <a:rPr lang="nl-NL" dirty="0"/>
              <a:t>BIM VOOR DE BOUWKOSTENDESKUNDIGE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C4126C-7D66-850F-55EB-AEE0DBA4B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Van werkgroep naar nieuwe standaard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4C2289-730C-F4DD-275B-51DBAE1F2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Bart Klarenbeek</a:t>
            </a:r>
          </a:p>
        </p:txBody>
      </p:sp>
      <p:pic>
        <p:nvPicPr>
          <p:cNvPr id="3074" name="Picture 2" descr="NVBK logo">
            <a:extLst>
              <a:ext uri="{FF2B5EF4-FFF2-40B4-BE49-F238E27FC236}">
                <a16:creationId xmlns:a16="http://schemas.microsoft.com/office/drawing/2014/main" id="{8887EFBE-3EC5-F411-C033-0BA5DEA9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220629"/>
            <a:ext cx="4345972" cy="7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st, Lettertype, schermopname, ontwerp&#10;&#10;Automatisch gegenereerde beschrijving">
            <a:extLst>
              <a:ext uri="{FF2B5EF4-FFF2-40B4-BE49-F238E27FC236}">
                <a16:creationId xmlns:a16="http://schemas.microsoft.com/office/drawing/2014/main" id="{FB4D0493-BAE9-5F90-8D47-94CA209C4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5" y="1049177"/>
            <a:ext cx="2016806" cy="1800000"/>
          </a:xfrm>
          <a:prstGeom prst="rect">
            <a:avLst/>
          </a:prstGeom>
        </p:spPr>
      </p:pic>
      <p:pic>
        <p:nvPicPr>
          <p:cNvPr id="14" name="Afbeelding 13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A95A1ED6-C6D6-931E-A830-96747846D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75" y="1049177"/>
            <a:ext cx="2016807" cy="1800000"/>
          </a:xfrm>
          <a:prstGeom prst="rect">
            <a:avLst/>
          </a:prstGeom>
        </p:spPr>
      </p:pic>
      <p:pic>
        <p:nvPicPr>
          <p:cNvPr id="16" name="Afbeelding 15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F691D1D8-2FC4-49E5-9EB4-8C4D12D51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61" y="1049177"/>
            <a:ext cx="2016807" cy="1800000"/>
          </a:xfrm>
          <a:prstGeom prst="rect">
            <a:avLst/>
          </a:prstGeom>
        </p:spPr>
      </p:pic>
      <p:pic>
        <p:nvPicPr>
          <p:cNvPr id="18" name="Afbeelding 17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52F42BB8-F3BB-6BC4-B883-F6612275F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37" y="1049177"/>
            <a:ext cx="2016807" cy="1800000"/>
          </a:xfrm>
          <a:prstGeom prst="rect">
            <a:avLst/>
          </a:prstGeom>
        </p:spPr>
      </p:pic>
      <p:pic>
        <p:nvPicPr>
          <p:cNvPr id="20" name="Afbeelding 19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0131FB1B-89B9-0201-9CDE-799BF581D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13" y="1049177"/>
            <a:ext cx="2016807" cy="1800000"/>
          </a:xfrm>
          <a:prstGeom prst="rect">
            <a:avLst/>
          </a:prstGeom>
        </p:spPr>
      </p:pic>
      <p:pic>
        <p:nvPicPr>
          <p:cNvPr id="22" name="Afbeelding 21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78D6FE39-BCE0-4D8C-AB48-69140407C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2955586"/>
            <a:ext cx="2016807" cy="1800000"/>
          </a:xfrm>
          <a:prstGeom prst="rect">
            <a:avLst/>
          </a:prstGeom>
        </p:spPr>
      </p:pic>
      <p:pic>
        <p:nvPicPr>
          <p:cNvPr id="24" name="Afbeelding 23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EF8ADB6D-5D75-16A3-13DE-FE4D54842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75" y="2955586"/>
            <a:ext cx="2016807" cy="1800000"/>
          </a:xfrm>
          <a:prstGeom prst="rect">
            <a:avLst/>
          </a:prstGeom>
        </p:spPr>
      </p:pic>
      <p:pic>
        <p:nvPicPr>
          <p:cNvPr id="26" name="Afbeelding 25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5EE5790B-0DB1-F18D-2CA9-D7752770A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60" y="2955586"/>
            <a:ext cx="2016807" cy="1800000"/>
          </a:xfrm>
          <a:prstGeom prst="rect">
            <a:avLst/>
          </a:prstGeom>
        </p:spPr>
      </p:pic>
      <p:pic>
        <p:nvPicPr>
          <p:cNvPr id="28" name="Afbeelding 27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8F55DC27-657C-3063-2AC5-B386467071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37" y="2955586"/>
            <a:ext cx="201680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3EFD-4249-2B8E-F1E3-8D0AAD03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2B0F1-B23A-C9C1-15A5-F06B8004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E712E7-E15F-E563-C6B1-E1352B327D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011588"/>
            <a:ext cx="11197824" cy="4032009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nl-NL" noProof="0" dirty="0"/>
              <a:t>De voorbereiding op het nieuwe werken, te denken aan</a:t>
            </a:r>
          </a:p>
          <a:p>
            <a:pPr lvl="1"/>
            <a:r>
              <a:rPr lang="nl-NL" sz="2000" noProof="0" dirty="0"/>
              <a:t>Hoe haal ik hoeveelheden e.a. uit model </a:t>
            </a:r>
          </a:p>
          <a:p>
            <a:pPr lvl="2"/>
            <a:r>
              <a:rPr lang="nl-NL" sz="2000" dirty="0"/>
              <a:t>Software, voor- en nadelen</a:t>
            </a:r>
          </a:p>
          <a:p>
            <a:pPr lvl="1"/>
            <a:r>
              <a:rPr lang="nl-NL" sz="2000" noProof="0" dirty="0"/>
              <a:t>Controleer op ILS-input met IDS-checker</a:t>
            </a:r>
          </a:p>
          <a:p>
            <a:pPr lvl="1"/>
            <a:r>
              <a:rPr lang="nl-NL" sz="2000" dirty="0"/>
              <a:t>Dashboarding </a:t>
            </a:r>
          </a:p>
          <a:p>
            <a:pPr lvl="1"/>
            <a:r>
              <a:rPr lang="nl-NL" sz="2000" noProof="0" dirty="0"/>
              <a:t>En andere?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2DDF77-098F-16B6-4E2E-B3CDE22CEE0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799874"/>
          </a:xfrm>
        </p:spPr>
        <p:txBody>
          <a:bodyPr/>
          <a:lstStyle/>
          <a:p>
            <a:r>
              <a:rPr lang="nl-NL" sz="2600" dirty="0"/>
              <a:t>“</a:t>
            </a:r>
            <a:r>
              <a:rPr lang="nl-NL" sz="2600" noProof="0" dirty="0"/>
              <a:t>ik heb een bestand gekregen… en nu!?</a:t>
            </a:r>
            <a:r>
              <a:rPr lang="nl-NL" sz="2600" dirty="0"/>
              <a:t>”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B2BE4F-6FE1-D7BE-9A53-00AB8B35BF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311422-B764-E377-FB62-0C2976A09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E99484-9D01-F949-7283-038B4EE68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9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90632-90AD-E642-4F1A-E726BD7D9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95D31-A910-3B50-E7FE-D7314C3E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NVBK 2.0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95E1A0-8FD7-80AD-9DD7-B2303CAE4D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011588"/>
            <a:ext cx="11197824" cy="4032009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nl-NL" noProof="0" dirty="0"/>
              <a:t>Activering leden en zichtbaarheid branchevereniging</a:t>
            </a:r>
          </a:p>
          <a:p>
            <a:pPr lvl="1"/>
            <a:r>
              <a:rPr lang="nl-NL" sz="2000" noProof="0" dirty="0"/>
              <a:t>Aanmelden klankbordgroep: secretariaat@nvbk.nl</a:t>
            </a:r>
          </a:p>
          <a:p>
            <a:pPr lvl="1"/>
            <a:r>
              <a:rPr lang="nl-NL" sz="2000" dirty="0"/>
              <a:t>Kennis delen</a:t>
            </a:r>
          </a:p>
          <a:p>
            <a:pPr lvl="1"/>
            <a:r>
              <a:rPr lang="nl-NL" sz="2000" dirty="0"/>
              <a:t>Onderwerpen voor vervolg met BIM</a:t>
            </a:r>
          </a:p>
          <a:p>
            <a:pPr lvl="1"/>
            <a:r>
              <a:rPr lang="nl-NL" sz="2000" dirty="0"/>
              <a:t>Andere onderwerpen ?</a:t>
            </a:r>
          </a:p>
          <a:p>
            <a:pPr lvl="1"/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24A2DB-FB40-F373-1391-1C47FF122A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799874"/>
          </a:xfrm>
        </p:spPr>
        <p:txBody>
          <a:bodyPr/>
          <a:lstStyle/>
          <a:p>
            <a:r>
              <a:rPr lang="nl-NL" sz="2600" i="1" dirty="0">
                <a:ea typeface="Lato"/>
                <a:cs typeface="Segoe UI"/>
              </a:rPr>
              <a:t>“Alleen ben je sneller, samen kom je verder”</a:t>
            </a:r>
            <a:endParaRPr lang="en-US" sz="2600" dirty="0">
              <a:ea typeface="Lato"/>
              <a:cs typeface="Segoe UI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329C42-566D-BDE0-C6E9-463D241B5F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7D37A4-5A80-AAA9-C771-0B2B87585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9B5F18-0841-CFE4-3C7B-EBE3FC3D1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9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25559BE-0C65-D555-F4AA-CD4950801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b="1" i="0" dirty="0">
                <a:effectLst/>
                <a:latin typeface="Segoe UI" panose="020B0502040204020203" pitchFamily="34" charset="0"/>
              </a:rPr>
              <a:t>Bart Klarenbeek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8499EB-2660-0C4D-3DEA-7F57518C4C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b.klarenbeek@igg.nl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00AA207-4C24-2BC2-DB0A-BB58036659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7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66729-ACA6-72B6-7F93-E41463CA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4D3193-ECB9-D6BD-078A-6969487413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011587"/>
            <a:ext cx="5394754" cy="3757101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nl-NL" noProof="0" dirty="0"/>
              <a:t>Kerngroep gaat verder</a:t>
            </a:r>
          </a:p>
          <a:p>
            <a:pPr lvl="1"/>
            <a:r>
              <a:rPr lang="nl-NL" sz="2000" noProof="0" dirty="0" err="1"/>
              <a:t>Werkgroepsessies</a:t>
            </a:r>
            <a:endParaRPr lang="nl-NL" sz="2000" noProof="0" dirty="0"/>
          </a:p>
          <a:p>
            <a:pPr lvl="1"/>
            <a:r>
              <a:rPr lang="nl-NL" sz="2000" dirty="0"/>
              <a:t>Online presentaties</a:t>
            </a:r>
          </a:p>
          <a:p>
            <a:pPr lvl="1"/>
            <a:r>
              <a:rPr lang="nl-NL" sz="2000" noProof="0" dirty="0"/>
              <a:t>Kerngroep</a:t>
            </a:r>
          </a:p>
          <a:p>
            <a:pPr lvl="1"/>
            <a:r>
              <a:rPr lang="nl-NL" sz="2000" noProof="0" dirty="0"/>
              <a:t>Klankbordgroep </a:t>
            </a:r>
          </a:p>
          <a:p>
            <a:pPr lvl="1"/>
            <a:endParaRPr lang="nl-NL" sz="2000" dirty="0"/>
          </a:p>
          <a:p>
            <a:pPr lvl="1"/>
            <a:r>
              <a:rPr lang="nl-NL" sz="2000" noProof="0" dirty="0"/>
              <a:t>Bouwend en Techniek NL</a:t>
            </a:r>
          </a:p>
          <a:p>
            <a:pPr lvl="1"/>
            <a:r>
              <a:rPr lang="nl-NL" sz="2000" dirty="0" err="1"/>
              <a:t>Digigo</a:t>
            </a:r>
            <a:r>
              <a:rPr lang="nl-NL" sz="2000" dirty="0"/>
              <a:t> / BIM BASIS ILS</a:t>
            </a:r>
          </a:p>
          <a:p>
            <a:pPr lvl="1"/>
            <a:r>
              <a:rPr lang="nl-NL" sz="2000" noProof="0" dirty="0"/>
              <a:t>Building Smart</a:t>
            </a:r>
          </a:p>
          <a:p>
            <a:pPr marL="179387" lvl="1" indent="0">
              <a:buNone/>
            </a:pPr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09C930-DBDF-25A2-D5B5-0F6FD96A8B5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nl-NL" sz="2600" dirty="0"/>
              <a:t>DVDBD 2023 “Hoe kunnen we komen tot een gezamenlijk standpunt?”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7061D4-2C90-3AFF-D12B-143FDF6706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48B49A-3308-892E-B111-20D3DCD64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732E8E-A676-10CF-1C4F-BA1E87673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C1DC26B-289F-FBA3-AC75-8D3D0B0A91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455" y="2321181"/>
            <a:ext cx="2249056" cy="1800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717E90A-DCBF-6072-9391-55AF49BC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B1F23"/>
              </a:clrFrom>
              <a:clrTo>
                <a:srgbClr val="1B1F2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455" y="4323686"/>
            <a:ext cx="2025000" cy="180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EB1601-0578-BD18-45C1-D0D2359FEC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038"/>
          <a:stretch/>
        </p:blipFill>
        <p:spPr>
          <a:xfrm>
            <a:off x="7352937" y="2329029"/>
            <a:ext cx="1881665" cy="180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1B989D4-9F30-50B2-8E0A-A91F51BEBD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6678" y="4323686"/>
            <a:ext cx="204366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66729-ACA6-72B6-7F93-E41463CA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 kerngroep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09C930-DBDF-25A2-D5B5-0F6FD96A8B5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i="1" dirty="0">
                <a:ea typeface="Lato"/>
                <a:cs typeface="Segoe UI"/>
              </a:rPr>
              <a:t>“Alleen ben je sneller, samen kom je verder”</a:t>
            </a:r>
            <a:endParaRPr lang="en-US" dirty="0">
              <a:ea typeface="Lato"/>
              <a:cs typeface="Segoe UI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7061D4-2C90-3AFF-D12B-143FDF6706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48B49A-3308-892E-B111-20D3DCD64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732E8E-A676-10CF-1C4F-BA1E87673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3</a:t>
            </a:fld>
            <a:endParaRPr lang="nl-NL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3D05C0D-654F-CD49-3F20-8F598DA8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62440"/>
              </p:ext>
            </p:extLst>
          </p:nvPr>
        </p:nvGraphicFramePr>
        <p:xfrm>
          <a:off x="497087" y="719666"/>
          <a:ext cx="113297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26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94E5D-4B2B-0135-84CB-63AB09BAC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26B76-B711-97AC-AF0C-EFB732CD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A3B2D0-C36A-E5B1-9727-1D04498CDD1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011588"/>
            <a:ext cx="11197824" cy="4032009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nl-NL" noProof="0" dirty="0"/>
              <a:t>Basisdocumenten voor Structuur- en Voorontwerp</a:t>
            </a:r>
          </a:p>
          <a:p>
            <a:pPr lvl="1"/>
            <a:r>
              <a:rPr lang="nl-NL" sz="2000" noProof="0" dirty="0"/>
              <a:t>Brochure</a:t>
            </a:r>
          </a:p>
          <a:p>
            <a:pPr lvl="1"/>
            <a:r>
              <a:rPr lang="nl-NL" sz="2000" noProof="0" dirty="0"/>
              <a:t>Flyer</a:t>
            </a:r>
          </a:p>
          <a:p>
            <a:pPr lvl="1"/>
            <a:r>
              <a:rPr lang="nl-NL" sz="2000" noProof="0" dirty="0"/>
              <a:t>Handleiding NVBK met tips en trucs</a:t>
            </a:r>
          </a:p>
          <a:p>
            <a:pPr lvl="1"/>
            <a:r>
              <a:rPr lang="nl-NL" sz="2000" noProof="0" dirty="0"/>
              <a:t>BIM Basis ILS-documenten</a:t>
            </a:r>
          </a:p>
          <a:p>
            <a:pPr lvl="1"/>
            <a:r>
              <a:rPr lang="nl-NL" sz="2000" noProof="0" dirty="0"/>
              <a:t>‘onderlegger’ beschikbaar via ILS configurator.nl (informatiebehoefte-document)</a:t>
            </a:r>
          </a:p>
          <a:p>
            <a:pPr lvl="1"/>
            <a:r>
              <a:rPr lang="nl-NL" sz="2000" noProof="0" dirty="0"/>
              <a:t> Visual voor communicatie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EDBE47-83A0-9AF7-756D-870FD923A62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799874"/>
          </a:xfrm>
        </p:spPr>
        <p:txBody>
          <a:bodyPr/>
          <a:lstStyle/>
          <a:p>
            <a:r>
              <a:rPr lang="nl-NL" sz="2600" dirty="0"/>
              <a:t>“Rol van de Bouwkostendeskundige steeds belangrijker in de vroege fase”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84EDCA-6E12-A0C1-12C2-CD9F02773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738D7F-AF44-7723-4F2B-A73E988B9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EE5AD9-91E8-F028-5A05-B1A8EC320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79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7D959-63CE-2969-6869-4C6C72BD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9F68C-FA08-6108-2D5B-C01F7C18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levert het mij op?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FD7EBF-C0E1-129F-F68A-A424ED78CB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011588"/>
            <a:ext cx="11197824" cy="4032009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nl-NL" noProof="0" dirty="0"/>
              <a:t>De juiste gegevens in én uit informatiemodellen</a:t>
            </a:r>
          </a:p>
          <a:p>
            <a:pPr lvl="1"/>
            <a:r>
              <a:rPr lang="nl-NL" sz="2000" noProof="0" dirty="0"/>
              <a:t>ILS </a:t>
            </a:r>
            <a:r>
              <a:rPr lang="nl-NL" sz="2000" noProof="0" dirty="0" err="1"/>
              <a:t>configurator</a:t>
            </a:r>
            <a:endParaRPr lang="nl-NL" sz="2000" noProof="0" dirty="0"/>
          </a:p>
          <a:p>
            <a:pPr lvl="2"/>
            <a:r>
              <a:rPr lang="nl-NL" sz="2000" noProof="0" dirty="0"/>
              <a:t>ILS-onderlegger meesturen als informatiebehoefte (voorwaarde)</a:t>
            </a:r>
          </a:p>
          <a:p>
            <a:pPr lvl="1"/>
            <a:r>
              <a:rPr lang="nl-NL" sz="2000" noProof="0" dirty="0"/>
              <a:t>Handleiding NVBK met tips en trucs voor werken met minimale gegevens</a:t>
            </a:r>
          </a:p>
          <a:p>
            <a:pPr lvl="1"/>
            <a:r>
              <a:rPr lang="nl-NL" sz="2000" noProof="0" dirty="0"/>
              <a:t>Van 80-20 naar 20-80;</a:t>
            </a:r>
          </a:p>
          <a:p>
            <a:pPr lvl="2"/>
            <a:r>
              <a:rPr lang="nl-NL" sz="2000" noProof="0" dirty="0"/>
              <a:t>Van 80% hoeveelhedenbepaling naar 20%</a:t>
            </a:r>
          </a:p>
          <a:p>
            <a:pPr lvl="2"/>
            <a:r>
              <a:rPr lang="nl-NL" sz="2000" noProof="0" dirty="0"/>
              <a:t>Van 20% bouwkostenmanagement naar 80%</a:t>
            </a:r>
          </a:p>
          <a:p>
            <a:pPr lvl="1"/>
            <a:r>
              <a:rPr lang="nl-NL" sz="2000" noProof="0" dirty="0"/>
              <a:t>NVBK draagt bij aan dé standaard  … invulling DNR-STB </a:t>
            </a:r>
            <a:r>
              <a:rPr lang="nl-NL" sz="2000" noProof="0" dirty="0" err="1"/>
              <a:t>etc</a:t>
            </a:r>
            <a:endParaRPr lang="nl-NL" sz="2000" noProof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6F5ECC-3080-EC78-94F7-1A1148F4EE8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799874"/>
          </a:xfrm>
        </p:spPr>
        <p:txBody>
          <a:bodyPr/>
          <a:lstStyle/>
          <a:p>
            <a:r>
              <a:rPr lang="nl-NL" sz="2600" dirty="0"/>
              <a:t>“</a:t>
            </a:r>
            <a:r>
              <a:rPr lang="nl-NL" sz="2600" noProof="0" dirty="0"/>
              <a:t>Meer tijd voor werk wat we écht leuk vinden!</a:t>
            </a:r>
            <a:r>
              <a:rPr lang="nl-NL" sz="2600" dirty="0"/>
              <a:t>”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00C1AC6-06DC-E5A5-91CA-D1E92827EE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261344-5AEA-958F-5214-D3FC9C96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4E3134-0AC6-17CA-ECBE-67C58482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0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F9C44-50DF-AF2B-29A0-ADD574329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7E4D1-C468-3332-F3A6-F52863E2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levert het mij op?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05CB30-8757-B6DF-FBE0-A978D628FDB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4603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2600" i="1" dirty="0">
                <a:ea typeface="Lato"/>
                <a:cs typeface="Segoe UI"/>
              </a:rPr>
              <a:t>TRADITIONEEL proces (twee weken)</a:t>
            </a:r>
            <a:endParaRPr lang="en-US" sz="2600" dirty="0">
              <a:highlight>
                <a:srgbClr val="FFFF00"/>
              </a:highlight>
              <a:ea typeface="Lato"/>
              <a:cs typeface="Segoe UI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9ED114-DEED-1B70-A48A-2772805376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8F21B5-3B94-BE6A-C311-5559E6A97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BE24AD-D084-2D96-F630-0A401F691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6</a:t>
            </a:fld>
            <a:endParaRPr lang="nl-NL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ED00940-1EAA-B5BE-326E-AF2C5800D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721445"/>
              </p:ext>
            </p:extLst>
          </p:nvPr>
        </p:nvGraphicFramePr>
        <p:xfrm>
          <a:off x="368799" y="1482290"/>
          <a:ext cx="10595375" cy="204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5FA7AE1A-7A10-FD2D-6A0B-F71D852C2B82}"/>
              </a:ext>
            </a:extLst>
          </p:cNvPr>
          <p:cNvSpPr txBox="1">
            <a:spLocks/>
          </p:cNvSpPr>
          <p:nvPr/>
        </p:nvSpPr>
        <p:spPr>
          <a:xfrm>
            <a:off x="368799" y="3522773"/>
            <a:ext cx="11197824" cy="4603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358775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2AB"/>
              </a:buClr>
              <a:buSzPct val="120000"/>
              <a:buFont typeface="Arial" panose="020B0604020202020204" pitchFamily="34" charset="0"/>
              <a:buNone/>
              <a:defRPr lang="nl-NL" sz="2000" b="1" kern="1200" dirty="0">
                <a:solidFill>
                  <a:srgbClr val="0072AB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1pPr>
            <a:lvl2pPr marL="465137" indent="-28575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defRPr lang="nl-NL" sz="1800" kern="1200" dirty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2pPr>
            <a:lvl3pPr marL="644525" indent="-28575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3pPr>
            <a:lvl4pPr marL="823912" indent="-28575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4pPr>
            <a:lvl5pPr marL="1003300" indent="-285750" algn="l" defTabSz="354013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5pPr>
            <a:lvl6pPr marL="1182687" indent="-285750" algn="l" defTabSz="358775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tabLst/>
              <a:defRPr lang="nl-NL" sz="1800" kern="1200" baseline="0" dirty="0" smtClean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6pPr>
            <a:lvl7pPr marL="1362075" indent="-285750" algn="l" defTabSz="36036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7pPr>
            <a:lvl8pPr marL="1541462" indent="-285750" algn="l" defTabSz="36036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tabLst/>
              <a:defRPr lang="nl-NL" sz="1800" kern="1200" baseline="0" dirty="0" smtClean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8pPr>
            <a:lvl9pPr marL="1720850" indent="-285750" algn="l" defTabSz="360363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4F6"/>
              </a:buClr>
              <a:buSzPct val="120000"/>
              <a:buFont typeface="Arial" panose="020B0604020202020204" pitchFamily="34" charset="0"/>
              <a:buChar char="•"/>
              <a:tabLst/>
              <a:defRPr lang="nl-NL" sz="1800" kern="1200" dirty="0">
                <a:solidFill>
                  <a:srgbClr val="5C6670"/>
                </a:solidFill>
                <a:latin typeface="Lato (Hoofdtekst)"/>
                <a:ea typeface="Lato" panose="020F0502020204030203" pitchFamily="34" charset="0"/>
                <a:cs typeface="Segoe UI" panose="020B0502040204020203" pitchFamily="34" charset="0"/>
              </a:defRPr>
            </a:lvl9pPr>
          </a:lstStyle>
          <a:p>
            <a:pPr eaLnBrk="1" hangingPunct="1"/>
            <a:r>
              <a:rPr lang="nl-NL" sz="2600" i="1" dirty="0">
                <a:ea typeface="Lato"/>
                <a:cs typeface="Segoe UI"/>
              </a:rPr>
              <a:t>Proces met informatiemodel (twee dagen)</a:t>
            </a:r>
            <a:endParaRPr lang="nl-NL" sz="2600" dirty="0">
              <a:highlight>
                <a:srgbClr val="FFFF00"/>
              </a:highlight>
              <a:ea typeface="Lato"/>
              <a:cs typeface="Segoe U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80337EA-703A-8465-06DD-88CE40245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938366"/>
              </p:ext>
            </p:extLst>
          </p:nvPr>
        </p:nvGraphicFramePr>
        <p:xfrm>
          <a:off x="560288" y="3983129"/>
          <a:ext cx="8128000" cy="204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397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4C576-2C7F-9C30-669A-6D447EE11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0C1AF-90D7-6DD1-520E-58D5F1D4D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levert het mij op?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AE9C25-4D37-D489-F037-8B6F83632C6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100690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2600" i="1" dirty="0">
                <a:ea typeface="Lato"/>
                <a:cs typeface="Segoe UI"/>
              </a:rPr>
              <a:t>“Ook opdrachtgever profiteert; meer scenario’s en ontwerpbeslissingen in kortere tijd”</a:t>
            </a:r>
            <a:endParaRPr lang="en-US" sz="2600" dirty="0">
              <a:ea typeface="Lato"/>
              <a:cs typeface="Segoe UI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DECF48-C936-A307-E4F1-6496B2F589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5EEC61-A414-8B2D-3502-9EC5E5F17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646920-D5E1-5790-2633-D548C29F5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28AC3A0-009D-56C6-D78A-1424E922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60" y="1773679"/>
            <a:ext cx="8570472" cy="454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3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9F530-0E9C-CDE1-E132-DB2CA238C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8C795-8EFE-A7D5-B740-44C2DACD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BIM basis ILS en NVBK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4D12BE-E797-CC90-41D5-2A409B3C9EA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sz="2600" i="1" dirty="0">
                <a:ea typeface="Lato"/>
                <a:cs typeface="Segoe UI"/>
              </a:rPr>
              <a:t>“Stop Met Het Wiel Uitvinden. Ga Rijden!”</a:t>
            </a:r>
            <a:endParaRPr lang="en-US" sz="2600" dirty="0">
              <a:ea typeface="Lato"/>
              <a:cs typeface="Segoe UI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CB0E90-ABC3-38E9-9DAD-A4014A369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D01069-9A8E-0452-E669-E717D9E85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F3AF7F-9AA1-7771-F106-945C520CF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BBC710-4D5C-A236-22A4-08BF67DF8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8"/>
          <a:stretch/>
        </p:blipFill>
        <p:spPr bwMode="auto">
          <a:xfrm>
            <a:off x="497087" y="1726618"/>
            <a:ext cx="5920966" cy="446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F57BA20-8B6C-A604-2B7E-092BF3A768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389"/>
          <a:stretch/>
        </p:blipFill>
        <p:spPr>
          <a:xfrm>
            <a:off x="7456974" y="1469940"/>
            <a:ext cx="4358296" cy="13802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FA2B4E-46C6-D6EF-9402-6D29A00E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61" y="2355894"/>
            <a:ext cx="1571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 descr="Afbeelding met tekst, schermopname, logo, Lettertype&#10;&#10;Automatisch gegenereerde beschrijving">
            <a:extLst>
              <a:ext uri="{FF2B5EF4-FFF2-40B4-BE49-F238E27FC236}">
                <a16:creationId xmlns:a16="http://schemas.microsoft.com/office/drawing/2014/main" id="{1A1EF107-BAC9-9F0D-B1FE-667C1908B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95" y="3958478"/>
            <a:ext cx="4165058" cy="2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D292-5CA5-EE07-3181-131617B0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550FA-7DC9-8029-83BE-FC539B42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INTERACTIE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606575-A80F-2780-E942-56FFF2633D8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088" y="2011588"/>
            <a:ext cx="11197824" cy="4032009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nl-NL" noProof="0" dirty="0"/>
              <a:t>VRAGEN AAN DE ZAAL</a:t>
            </a:r>
          </a:p>
          <a:p>
            <a:pPr lvl="1"/>
            <a:r>
              <a:rPr lang="nl-NL" sz="2000" noProof="0" dirty="0"/>
              <a:t>Wie werkt er met BIM modellen?</a:t>
            </a:r>
          </a:p>
          <a:p>
            <a:pPr lvl="2"/>
            <a:r>
              <a:rPr lang="nl-NL" sz="2000" dirty="0"/>
              <a:t>Welke software?</a:t>
            </a:r>
          </a:p>
          <a:p>
            <a:pPr lvl="2"/>
            <a:r>
              <a:rPr lang="nl-NL" sz="2000" noProof="0" dirty="0"/>
              <a:t>Hoe van hoeveelheden naar begroot?</a:t>
            </a:r>
          </a:p>
          <a:p>
            <a:pPr lvl="2"/>
            <a:r>
              <a:rPr lang="nl-NL" sz="2000" noProof="0" dirty="0"/>
              <a:t>Tijdswinst?</a:t>
            </a:r>
          </a:p>
          <a:p>
            <a:pPr lvl="2"/>
            <a:r>
              <a:rPr lang="nl-NL" sz="2000" dirty="0"/>
              <a:t>Wie nog te overtuigen?</a:t>
            </a:r>
            <a:endParaRPr lang="nl-NL" sz="2000" noProof="0" dirty="0"/>
          </a:p>
          <a:p>
            <a:pPr lvl="1"/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F99DA1F-F5CE-723E-722A-63AE456CEBD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7088" y="1089312"/>
            <a:ext cx="11197824" cy="799874"/>
          </a:xfrm>
        </p:spPr>
        <p:txBody>
          <a:bodyPr/>
          <a:lstStyle/>
          <a:p>
            <a:r>
              <a:rPr lang="nl-NL" sz="2600" i="1" dirty="0">
                <a:ea typeface="Lato"/>
                <a:cs typeface="Segoe UI"/>
              </a:rPr>
              <a:t>“Het kan morgen al!”</a:t>
            </a:r>
            <a:endParaRPr lang="en-US" sz="2600" dirty="0">
              <a:ea typeface="Lato"/>
              <a:cs typeface="Segoe UI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9006F8D-60B4-4908-1861-86293A91D2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7EB5E-74FB-43DA-8F98-DC533AD1369D}" type="datetime1">
              <a:rPr lang="nl-NL" smtClean="0"/>
              <a:t>14-11-2024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F99A25-472A-AF7A-24FB-50213009B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FFB15C-D765-5522-DCE5-7F040DC7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E80CC4-F851-4A3D-9140-53F10896EAA1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B239FB2-D8D4-0814-B1F7-CFA980AB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71" y="4546151"/>
            <a:ext cx="5696346" cy="132266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C0D2D78-3CE8-1CDE-980C-00E40C052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71" y="1089312"/>
            <a:ext cx="5634691" cy="32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GG Bouweconomie">
  <a:themeElements>
    <a:clrScheme name="IGG Bouweconomie">
      <a:dk1>
        <a:sysClr val="windowText" lastClr="000000"/>
      </a:dk1>
      <a:lt1>
        <a:sysClr val="window" lastClr="FFFFFF"/>
      </a:lt1>
      <a:dk2>
        <a:srgbClr val="5E6A71"/>
      </a:dk2>
      <a:lt2>
        <a:srgbClr val="FFFFFF"/>
      </a:lt2>
      <a:accent1>
        <a:srgbClr val="0072AB"/>
      </a:accent1>
      <a:accent2>
        <a:srgbClr val="934553"/>
      </a:accent2>
      <a:accent3>
        <a:srgbClr val="64558C"/>
      </a:accent3>
      <a:accent4>
        <a:srgbClr val="E1943C"/>
      </a:accent4>
      <a:accent5>
        <a:srgbClr val="106B34"/>
      </a:accent5>
      <a:accent6>
        <a:srgbClr val="1B365F"/>
      </a:accent6>
      <a:hlink>
        <a:srgbClr val="1E4479"/>
      </a:hlink>
      <a:folHlink>
        <a:srgbClr val="009FDA"/>
      </a:folHlink>
    </a:clrScheme>
    <a:fontScheme name="IGG Bouweconomie">
      <a:majorFont>
        <a:latin typeface="Helvetica Neue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2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1B97F8437034DA4A85C6DA947E747" ma:contentTypeVersion="15" ma:contentTypeDescription="Create a new document." ma:contentTypeScope="" ma:versionID="3607015ba7bff571252da0857474cc63">
  <xsd:schema xmlns:xsd="http://www.w3.org/2001/XMLSchema" xmlns:xs="http://www.w3.org/2001/XMLSchema" xmlns:p="http://schemas.microsoft.com/office/2006/metadata/properties" xmlns:ns2="515b6f52-dc20-4eb3-b633-536b1abcd3b8" xmlns:ns3="0fe38622-c31c-4cf5-8d97-d3e8b9d5f989" targetNamespace="http://schemas.microsoft.com/office/2006/metadata/properties" ma:root="true" ma:fieldsID="5b6bdda1d72938c665e2d0a676444df9" ns2:_="" ns3:_="">
    <xsd:import namespace="515b6f52-dc20-4eb3-b633-536b1abcd3b8"/>
    <xsd:import namespace="0fe38622-c31c-4cf5-8d97-d3e8b9d5f98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b6f52-dc20-4eb3-b633-536b1abcd3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00750d5-1dd0-4042-a7cd-ccb910d7182b}" ma:internalName="TaxCatchAll" ma:showField="CatchAllData" ma:web="515b6f52-dc20-4eb3-b633-536b1abcd3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e38622-c31c-4cf5-8d97-d3e8b9d5f9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eed9001-9443-4d39-9907-9beaf37395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5b6f52-dc20-4eb3-b633-536b1abcd3b8" xsi:nil="true"/>
    <lcf76f155ced4ddcb4097134ff3c332f xmlns="0fe38622-c31c-4cf5-8d97-d3e8b9d5f9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7223D9-9C46-4988-8902-C87E272F62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5C3D49-2CB9-47B4-80C5-DB7D18780197}"/>
</file>

<file path=customXml/itemProps3.xml><?xml version="1.0" encoding="utf-8"?>
<ds:datastoreItem xmlns:ds="http://schemas.openxmlformats.org/officeDocument/2006/customXml" ds:itemID="{09430F03-6346-4018-AE2A-97B6441EAE8F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0fe38622-c31c-4cf5-8d97-d3e8b9d5f989"/>
    <ds:schemaRef ds:uri="515b6f52-dc20-4eb3-b633-536b1abcd3b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487</Words>
  <Application>Microsoft Office PowerPoint</Application>
  <PresentationFormat>Breedbeeld</PresentationFormat>
  <Paragraphs>134</Paragraphs>
  <Slides>12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20" baseType="lpstr">
      <vt:lpstr>Arial</vt:lpstr>
      <vt:lpstr>Calibri</vt:lpstr>
      <vt:lpstr>Helvetica Neue</vt:lpstr>
      <vt:lpstr>Lato</vt:lpstr>
      <vt:lpstr>Lato (Hoofdtekst)</vt:lpstr>
      <vt:lpstr>Segoe UI</vt:lpstr>
      <vt:lpstr>Verdana</vt:lpstr>
      <vt:lpstr>IGG Bouweconomie</vt:lpstr>
      <vt:lpstr>BIM VOOR DE BOUWKOSTENDESKUNDIGE</vt:lpstr>
      <vt:lpstr>Aanleiding</vt:lpstr>
      <vt:lpstr>Planning kerngroep</vt:lpstr>
      <vt:lpstr>Eindproducten</vt:lpstr>
      <vt:lpstr>Wat levert het mij op?</vt:lpstr>
      <vt:lpstr>Wat levert het mij op?</vt:lpstr>
      <vt:lpstr>Wat levert het mij op?</vt:lpstr>
      <vt:lpstr>BIM basis ILS en NVBK</vt:lpstr>
      <vt:lpstr>INTERACTIE</vt:lpstr>
      <vt:lpstr>Vervolg</vt:lpstr>
      <vt:lpstr>NVBK 2.0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IGG Bouweconomie</dc:creator>
  <cp:lastModifiedBy>Bart Klarenbeek | IGG</cp:lastModifiedBy>
  <cp:revision>32</cp:revision>
  <cp:lastPrinted>2019-09-10T15:25:21Z</cp:lastPrinted>
  <dcterms:created xsi:type="dcterms:W3CDTF">2015-08-13T09:33:38Z</dcterms:created>
  <dcterms:modified xsi:type="dcterms:W3CDTF">2024-11-14T08:42:58Z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WizardRun">
    <vt:lpwstr>Yes</vt:lpwstr>
  </property>
  <property fmtid="{D5CDD505-2E9C-101B-9397-08002B2CF9AE}" pid="3" name="DocAddinName">
    <vt:lpwstr>TurnTown PowerPoint Ribbon</vt:lpwstr>
  </property>
  <property fmtid="{D5CDD505-2E9C-101B-9397-08002B2CF9AE}" pid="4" name="DocOnBehalfOfIndex">
    <vt:lpwstr>0</vt:lpwstr>
  </property>
  <property fmtid="{D5CDD505-2E9C-101B-9397-08002B2CF9AE}" pid="5" name="DocOnBehalfOfLogo">
    <vt:lpwstr>Turner &amp; Townsend</vt:lpwstr>
  </property>
  <property fmtid="{D5CDD505-2E9C-101B-9397-08002B2CF9AE}" pid="6" name="DocOnBehalfOfRegion">
    <vt:lpwstr>Europe</vt:lpwstr>
  </property>
  <property fmtid="{D5CDD505-2E9C-101B-9397-08002B2CF9AE}" pid="7" name="DocOnBehalfOfOffice">
    <vt:lpwstr>Amsterdam</vt:lpwstr>
  </property>
  <property fmtid="{D5CDD505-2E9C-101B-9397-08002B2CF9AE}" pid="8" name="DocOnBehalfOfCompany">
    <vt:lpwstr>Turner &amp; Townsend Europe Limited</vt:lpwstr>
  </property>
  <property fmtid="{D5CDD505-2E9C-101B-9397-08002B2CF9AE}" pid="9" name="DocOnBehalfOfCountry">
    <vt:lpwstr>The Netherlands</vt:lpwstr>
  </property>
  <property fmtid="{D5CDD505-2E9C-101B-9397-08002B2CF9AE}" pid="10" name="DocOnBehalfOfWebsite">
    <vt:lpwstr>www.turnerandtownsend.com</vt:lpwstr>
  </property>
  <property fmtid="{D5CDD505-2E9C-101B-9397-08002B2CF9AE}" pid="11" name="DocOnBehalfOfFooter1">
    <vt:lpwstr>Turner &amp; Townsend Europe Limited</vt:lpwstr>
  </property>
  <property fmtid="{D5CDD505-2E9C-101B-9397-08002B2CF9AE}" pid="12" name="DocOnBehalfOfFooter2">
    <vt:lpwstr>Registered office: Low Hall, Calverley Lane, Horsforth, Leeds LS18 4GH, United Kingdom. Registered in England and Wales. Registration No: 3514794</vt:lpwstr>
  </property>
  <property fmtid="{D5CDD505-2E9C-101B-9397-08002B2CF9AE}" pid="13" name="DocOnBehalfOfFooter3">
    <vt:lpwstr/>
  </property>
  <property fmtid="{D5CDD505-2E9C-101B-9397-08002B2CF9AE}" pid="14" name="DocOnBehalfOfAward">
    <vt:lpwstr/>
  </property>
  <property fmtid="{D5CDD505-2E9C-101B-9397-08002B2CF9AE}" pid="15" name="DocOnBehalfOfAddress1">
    <vt:lpwstr>Rembrandt Tower</vt:lpwstr>
  </property>
  <property fmtid="{D5CDD505-2E9C-101B-9397-08002B2CF9AE}" pid="16" name="DocOnBehalfOfAddress2">
    <vt:lpwstr>Amstelplein 1 – Level 2</vt:lpwstr>
  </property>
  <property fmtid="{D5CDD505-2E9C-101B-9397-08002B2CF9AE}" pid="17" name="DocOnBehalfOfAddress3">
    <vt:lpwstr>1096 HA Amsterdam</vt:lpwstr>
  </property>
  <property fmtid="{D5CDD505-2E9C-101B-9397-08002B2CF9AE}" pid="18" name="DocOnBehalfOfAddress4">
    <vt:lpwstr>The Netherlands</vt:lpwstr>
  </property>
  <property fmtid="{D5CDD505-2E9C-101B-9397-08002B2CF9AE}" pid="19" name="DocOnBehalfOfAddress5">
    <vt:lpwstr/>
  </property>
  <property fmtid="{D5CDD505-2E9C-101B-9397-08002B2CF9AE}" pid="20" name="DocOnBehalfOfAddress6">
    <vt:lpwstr/>
  </property>
  <property fmtid="{D5CDD505-2E9C-101B-9397-08002B2CF9AE}" pid="21" name="DocOnBehalfOfTelephone">
    <vt:lpwstr>+31 (0)20 6580 060</vt:lpwstr>
  </property>
  <property fmtid="{D5CDD505-2E9C-101B-9397-08002B2CF9AE}" pid="22" name="DocOnBehalfOfPOBox1">
    <vt:lpwstr/>
  </property>
  <property fmtid="{D5CDD505-2E9C-101B-9397-08002B2CF9AE}" pid="23" name="DocOnBehalfOfPOBox2">
    <vt:lpwstr/>
  </property>
  <property fmtid="{D5CDD505-2E9C-101B-9397-08002B2CF9AE}" pid="24" name="DocOnBehalfOfPOBox3">
    <vt:lpwstr/>
  </property>
  <property fmtid="{D5CDD505-2E9C-101B-9397-08002B2CF9AE}" pid="25" name="DocOnBehalfOfPOBox4">
    <vt:lpwstr/>
  </property>
  <property fmtid="{D5CDD505-2E9C-101B-9397-08002B2CF9AE}" pid="26" name="DocOnBehalfOfAuthor">
    <vt:lpwstr>Astrid Boumans</vt:lpwstr>
  </property>
  <property fmtid="{D5CDD505-2E9C-101B-9397-08002B2CF9AE}" pid="27" name="DocOnBehalfOfPosition">
    <vt:lpwstr>Associate Director</vt:lpwstr>
  </property>
  <property fmtid="{D5CDD505-2E9C-101B-9397-08002B2CF9AE}" pid="28" name="DocOnBehalfOfEmail">
    <vt:lpwstr/>
  </property>
  <property fmtid="{D5CDD505-2E9C-101B-9397-08002B2CF9AE}" pid="29" name="DocOnBehalfOfTelephoneAuto">
    <vt:lpwstr>Yes</vt:lpwstr>
  </property>
  <property fmtid="{D5CDD505-2E9C-101B-9397-08002B2CF9AE}" pid="30" name="DocAddress">
    <vt:lpwstr>Rembrandt Tower_x000d_
Amstelplein 1 – Level 2_x000d_
1096 HA Amsterdam_x000d_
The Netherlands</vt:lpwstr>
  </property>
  <property fmtid="{D5CDD505-2E9C-101B-9397-08002B2CF9AE}" pid="31" name="DocPOBox">
    <vt:lpwstr/>
  </property>
  <property fmtid="{D5CDD505-2E9C-101B-9397-08002B2CF9AE}" pid="32" name="DocCreationDate">
    <vt:lpwstr>11 May 2016</vt:lpwstr>
  </property>
  <property fmtid="{D5CDD505-2E9C-101B-9397-08002B2CF9AE}" pid="33" name="DocCompany">
    <vt:lpwstr>Turner &amp; Townsend Europe Limited</vt:lpwstr>
  </property>
  <property fmtid="{D5CDD505-2E9C-101B-9397-08002B2CF9AE}" pid="34" name="DocTelephone">
    <vt:lpwstr>+31 (0)20 6580 060</vt:lpwstr>
  </property>
  <property fmtid="{D5CDD505-2E9C-101B-9397-08002B2CF9AE}" pid="35" name="DocEmail">
    <vt:lpwstr/>
  </property>
  <property fmtid="{D5CDD505-2E9C-101B-9397-08002B2CF9AE}" pid="36" name="DocWeb">
    <vt:lpwstr>www.turnerandtownsend.com</vt:lpwstr>
  </property>
  <property fmtid="{D5CDD505-2E9C-101B-9397-08002B2CF9AE}" pid="37" name="DocTitle">
    <vt:lpwstr>IGG &amp; TT_Introduction for Schiphol Pier A_v input for shared doc</vt:lpwstr>
  </property>
  <property fmtid="{D5CDD505-2E9C-101B-9397-08002B2CF9AE}" pid="38" name="DocSubtitle">
    <vt:lpwstr>Astrid Boumans</vt:lpwstr>
  </property>
  <property fmtid="{D5CDD505-2E9C-101B-9397-08002B2CF9AE}" pid="39" name="DocSpellCheckLang">
    <vt:lpwstr>English (United Kingdom)</vt:lpwstr>
  </property>
  <property fmtid="{D5CDD505-2E9C-101B-9397-08002B2CF9AE}" pid="40" name="DocDisclaimer">
    <vt:lpwstr>General Disclaimer</vt:lpwstr>
  </property>
  <property fmtid="{D5CDD505-2E9C-101B-9397-08002B2CF9AE}" pid="41" name="ContentTypeId">
    <vt:lpwstr>0x0101006C11B97F8437034DA4A85C6DA947E747</vt:lpwstr>
  </property>
  <property fmtid="{D5CDD505-2E9C-101B-9397-08002B2CF9AE}" pid="42" name="Order">
    <vt:r8>946000</vt:r8>
  </property>
  <property fmtid="{D5CDD505-2E9C-101B-9397-08002B2CF9AE}" pid="43" name="MediaServiceImageTags">
    <vt:lpwstr/>
  </property>
</Properties>
</file>